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  <p:sldMasterId id="2147483685" r:id="rId2"/>
  </p:sldMasterIdLst>
  <p:notesMasterIdLst>
    <p:notesMasterId r:id="rId24"/>
  </p:notesMasterIdLst>
  <p:handoutMasterIdLst>
    <p:handoutMasterId r:id="rId25"/>
  </p:handoutMasterIdLst>
  <p:sldIdLst>
    <p:sldId id="828" r:id="rId3"/>
    <p:sldId id="829" r:id="rId4"/>
    <p:sldId id="830" r:id="rId5"/>
    <p:sldId id="831" r:id="rId6"/>
    <p:sldId id="832" r:id="rId7"/>
    <p:sldId id="833" r:id="rId8"/>
    <p:sldId id="834" r:id="rId9"/>
    <p:sldId id="835" r:id="rId10"/>
    <p:sldId id="836" r:id="rId11"/>
    <p:sldId id="837" r:id="rId12"/>
    <p:sldId id="838" r:id="rId13"/>
    <p:sldId id="839" r:id="rId14"/>
    <p:sldId id="840" r:id="rId15"/>
    <p:sldId id="841" r:id="rId16"/>
    <p:sldId id="842" r:id="rId17"/>
    <p:sldId id="843" r:id="rId18"/>
    <p:sldId id="844" r:id="rId19"/>
    <p:sldId id="845" r:id="rId20"/>
    <p:sldId id="846" r:id="rId21"/>
    <p:sldId id="847" r:id="rId22"/>
    <p:sldId id="848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clrMru>
    <a:srgbClr val="005F86"/>
    <a:srgbClr val="1F497D"/>
    <a:srgbClr val="EF8817"/>
    <a:srgbClr val="95B3D7"/>
    <a:srgbClr val="7F7F7F"/>
    <a:srgbClr val="BAC2D6"/>
    <a:srgbClr val="E2F3FF"/>
    <a:srgbClr val="ECE7AC"/>
    <a:srgbClr val="1A6C16"/>
    <a:srgbClr val="C65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51" autoAdjust="0"/>
    <p:restoredTop sz="78427" autoAdjust="0"/>
  </p:normalViewPr>
  <p:slideViewPr>
    <p:cSldViewPr>
      <p:cViewPr varScale="1">
        <p:scale>
          <a:sx n="81" d="100"/>
          <a:sy n="81" d="100"/>
        </p:scale>
        <p:origin x="18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8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108" y="90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DE493-19D7-4EC9-97C9-5F26233F1106}" type="doc">
      <dgm:prSet loTypeId="urn:microsoft.com/office/officeart/2005/8/layout/hProcess4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6D27D1B-CDCB-481F-B8FA-AB31B2A119DE}">
      <dgm:prSet phldrT="[Text]"/>
      <dgm:spPr/>
      <dgm:t>
        <a:bodyPr/>
        <a:lstStyle/>
        <a:p>
          <a:r>
            <a:rPr lang="es-MX" b="1" noProof="0" dirty="0" smtClean="0">
              <a:solidFill>
                <a:schemeClr val="bg1"/>
              </a:solidFill>
            </a:rPr>
            <a:t>¿</a:t>
          </a:r>
          <a:r>
            <a:rPr lang="es-MX" noProof="0" dirty="0" smtClean="0"/>
            <a:t>A Quien beneficia?  </a:t>
          </a:r>
          <a:endParaRPr lang="es-MX" noProof="0" dirty="0"/>
        </a:p>
      </dgm:t>
    </dgm:pt>
    <dgm:pt modelId="{8A7BF306-8E53-4B16-9E7E-A79AE3DF6BE2}" type="parTrans" cxnId="{A63D53AC-541A-4D09-9620-8B1C8D7B91DE}">
      <dgm:prSet/>
      <dgm:spPr/>
      <dgm:t>
        <a:bodyPr/>
        <a:lstStyle/>
        <a:p>
          <a:endParaRPr lang="en-US"/>
        </a:p>
      </dgm:t>
    </dgm:pt>
    <dgm:pt modelId="{7AEB6639-3258-49E8-8B1F-B4A9C61922BE}" type="sibTrans" cxnId="{A63D53AC-541A-4D09-9620-8B1C8D7B91DE}">
      <dgm:prSet/>
      <dgm:spPr/>
      <dgm:t>
        <a:bodyPr/>
        <a:lstStyle/>
        <a:p>
          <a:endParaRPr lang="en-US"/>
        </a:p>
      </dgm:t>
    </dgm:pt>
    <dgm:pt modelId="{0B00F5A8-A0EF-4111-9D86-004317B4F49E}">
      <dgm:prSet phldrT="[Text]"/>
      <dgm:spPr/>
      <dgm:t>
        <a:bodyPr/>
        <a:lstStyle/>
        <a:p>
          <a:r>
            <a:rPr lang="es-MX" noProof="0" dirty="0" smtClean="0">
              <a:solidFill>
                <a:schemeClr val="tx1"/>
              </a:solidFill>
            </a:rPr>
            <a:t>Personas, como registradores, consejeros, tutores y maestros pueden usar esta  información para ayudar a los estudiantes migrantes con su matricula, colocación de grado, acumulación de créditos y otras necesidades escolares</a:t>
          </a:r>
          <a:endParaRPr lang="es-MX" noProof="0" dirty="0">
            <a:solidFill>
              <a:schemeClr val="tx1"/>
            </a:solidFill>
          </a:endParaRPr>
        </a:p>
      </dgm:t>
    </dgm:pt>
    <dgm:pt modelId="{EC916B99-8D26-4265-B7BE-BB461C68DA5C}" type="parTrans" cxnId="{86F910E7-C9D0-48E5-A3A3-C70127E96FC1}">
      <dgm:prSet/>
      <dgm:spPr/>
      <dgm:t>
        <a:bodyPr/>
        <a:lstStyle/>
        <a:p>
          <a:endParaRPr lang="en-US"/>
        </a:p>
      </dgm:t>
    </dgm:pt>
    <dgm:pt modelId="{CE48C676-980A-4BAC-A3C8-9ABC315DAE51}" type="sibTrans" cxnId="{86F910E7-C9D0-48E5-A3A3-C70127E96FC1}">
      <dgm:prSet/>
      <dgm:spPr/>
      <dgm:t>
        <a:bodyPr/>
        <a:lstStyle/>
        <a:p>
          <a:endParaRPr lang="en-US"/>
        </a:p>
      </dgm:t>
    </dgm:pt>
    <dgm:pt modelId="{58828492-5CEF-4AFE-95CB-5D7E6A18158B}">
      <dgm:prSet phldrT="[Text]"/>
      <dgm:spPr/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¿Por qué se Necesita Recolectar esta Información?</a:t>
          </a:r>
          <a:endParaRPr lang="en-US" dirty="0">
            <a:solidFill>
              <a:schemeClr val="bg1"/>
            </a:solidFill>
          </a:endParaRPr>
        </a:p>
      </dgm:t>
    </dgm:pt>
    <dgm:pt modelId="{F664BA43-1B81-496F-A04E-CE4B4A525697}" type="parTrans" cxnId="{ECE9152A-59A8-4A3A-9D34-DB38A074F636}">
      <dgm:prSet/>
      <dgm:spPr/>
      <dgm:t>
        <a:bodyPr/>
        <a:lstStyle/>
        <a:p>
          <a:endParaRPr lang="en-US"/>
        </a:p>
      </dgm:t>
    </dgm:pt>
    <dgm:pt modelId="{2D386477-EC66-449A-8D41-5F8A212C3D8E}" type="sibTrans" cxnId="{ECE9152A-59A8-4A3A-9D34-DB38A074F636}">
      <dgm:prSet/>
      <dgm:spPr/>
      <dgm:t>
        <a:bodyPr/>
        <a:lstStyle/>
        <a:p>
          <a:endParaRPr lang="en-US"/>
        </a:p>
      </dgm:t>
    </dgm:pt>
    <dgm:pt modelId="{68838C34-4D02-49F8-ADD7-BFA90D87B7EA}">
      <dgm:prSet phldrT="[Text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Con una transcripción escolar que está incompleta o no es precisa, los estudiantes pueden </a:t>
          </a:r>
          <a:r>
            <a:rPr lang="es-ES" i="1" dirty="0" smtClean="0">
              <a:solidFill>
                <a:schemeClr val="tx1"/>
              </a:solidFill>
            </a:rPr>
            <a:t>ser </a:t>
          </a:r>
          <a:r>
            <a:rPr lang="es-ES" dirty="0" smtClean="0">
              <a:solidFill>
                <a:schemeClr val="tx1"/>
              </a:solidFill>
            </a:rPr>
            <a:t>colocados en clases o grados escolares incorrectos.  MSIX asegura que esto no suceda.</a:t>
          </a:r>
          <a:endParaRPr lang="en-US" dirty="0">
            <a:solidFill>
              <a:schemeClr val="tx1"/>
            </a:solidFill>
          </a:endParaRPr>
        </a:p>
      </dgm:t>
    </dgm:pt>
    <dgm:pt modelId="{F2AD00AD-6A23-4C89-A107-68EF5D1F0B94}" type="parTrans" cxnId="{4143D757-8617-4C89-8322-E3B29A1874AF}">
      <dgm:prSet/>
      <dgm:spPr/>
      <dgm:t>
        <a:bodyPr/>
        <a:lstStyle/>
        <a:p>
          <a:endParaRPr lang="en-US"/>
        </a:p>
      </dgm:t>
    </dgm:pt>
    <dgm:pt modelId="{FFC4FCE7-6F2F-4F91-A74A-7C4C32A81657}" type="sibTrans" cxnId="{4143D757-8617-4C89-8322-E3B29A1874AF}">
      <dgm:prSet/>
      <dgm:spPr/>
      <dgm:t>
        <a:bodyPr/>
        <a:lstStyle/>
        <a:p>
          <a:endParaRPr lang="en-US"/>
        </a:p>
      </dgm:t>
    </dgm:pt>
    <dgm:pt modelId="{BF381BD4-48DC-48BF-8C18-C307CDD4D490}">
      <dgm:prSet phldrT="[Text]" custT="1"/>
      <dgm:spPr/>
      <dgm:t>
        <a:bodyPr/>
        <a:lstStyle/>
        <a:p>
          <a:r>
            <a:rPr lang="es-MX" sz="1050" noProof="0" dirty="0" smtClean="0">
              <a:solidFill>
                <a:schemeClr val="tx1"/>
              </a:solidFill>
            </a:rPr>
            <a:t>Esta información es enviada y almacenada en MSIX</a:t>
          </a:r>
          <a:endParaRPr lang="es-MX" sz="1050" noProof="0" dirty="0">
            <a:solidFill>
              <a:schemeClr val="tx1"/>
            </a:solidFill>
          </a:endParaRPr>
        </a:p>
      </dgm:t>
    </dgm:pt>
    <dgm:pt modelId="{2C645F98-BC4B-4797-BC42-0872EA7B0575}" type="sibTrans" cxnId="{5F9EDECD-FB20-4615-B5EC-47255B2B532F}">
      <dgm:prSet/>
      <dgm:spPr/>
      <dgm:t>
        <a:bodyPr/>
        <a:lstStyle/>
        <a:p>
          <a:endParaRPr lang="en-US"/>
        </a:p>
      </dgm:t>
    </dgm:pt>
    <dgm:pt modelId="{5D881325-883F-44A1-A5FB-E01856D07A5B}" type="parTrans" cxnId="{5F9EDECD-FB20-4615-B5EC-47255B2B532F}">
      <dgm:prSet/>
      <dgm:spPr/>
      <dgm:t>
        <a:bodyPr/>
        <a:lstStyle/>
        <a:p>
          <a:endParaRPr lang="en-US"/>
        </a:p>
      </dgm:t>
    </dgm:pt>
    <dgm:pt modelId="{AB2E8498-CC81-452F-A895-08F3845AA347}">
      <dgm:prSet phldrT="[Text]" custT="1"/>
      <dgm:spPr/>
      <dgm:t>
        <a:bodyPr/>
        <a:lstStyle/>
        <a:p>
          <a:r>
            <a:rPr lang="es-MX" sz="1050" noProof="0" dirty="0" smtClean="0"/>
            <a:t>En cada estado el programa de </a:t>
          </a:r>
          <a:r>
            <a:rPr lang="es-MX" sz="1050" noProof="0" dirty="0" smtClean="0">
              <a:solidFill>
                <a:schemeClr val="tx1"/>
              </a:solidFill>
            </a:rPr>
            <a:t>Educación Migrante (MEP) recolecta información referente a la educación y salud de sus estudiantes.</a:t>
          </a:r>
          <a:endParaRPr lang="es-MX" sz="1050" noProof="0" dirty="0">
            <a:solidFill>
              <a:schemeClr val="tx1"/>
            </a:solidFill>
          </a:endParaRPr>
        </a:p>
      </dgm:t>
    </dgm:pt>
    <dgm:pt modelId="{9A1F3304-AA9E-4FBC-89BA-9095C80E47C9}" type="sibTrans" cxnId="{2D5B3E3B-3EE5-4072-933E-27DF5400591C}">
      <dgm:prSet/>
      <dgm:spPr/>
      <dgm:t>
        <a:bodyPr/>
        <a:lstStyle/>
        <a:p>
          <a:endParaRPr lang="en-US"/>
        </a:p>
      </dgm:t>
    </dgm:pt>
    <dgm:pt modelId="{4C65E2C8-0CBB-4D8C-AD60-6B0105C62B84}" type="parTrans" cxnId="{2D5B3E3B-3EE5-4072-933E-27DF5400591C}">
      <dgm:prSet/>
      <dgm:spPr/>
      <dgm:t>
        <a:bodyPr/>
        <a:lstStyle/>
        <a:p>
          <a:endParaRPr lang="en-US"/>
        </a:p>
      </dgm:t>
    </dgm:pt>
    <dgm:pt modelId="{FB986F71-3126-4196-BD30-74AEDC39A1CA}">
      <dgm:prSet phldrT="[Text]"/>
      <dgm:spPr/>
      <dgm:t>
        <a:bodyPr/>
        <a:lstStyle/>
        <a:p>
          <a:r>
            <a:rPr lang="es-MX" noProof="0" dirty="0" smtClean="0"/>
            <a:t>Comienza aquí</a:t>
          </a:r>
          <a:endParaRPr lang="es-MX" noProof="0" dirty="0"/>
        </a:p>
      </dgm:t>
    </dgm:pt>
    <dgm:pt modelId="{D0B150DF-3AA4-454C-8652-25880449C422}" type="sibTrans" cxnId="{1423FC72-83C7-4510-8021-28EAEA493E68}">
      <dgm:prSet/>
      <dgm:spPr/>
      <dgm:t>
        <a:bodyPr/>
        <a:lstStyle/>
        <a:p>
          <a:endParaRPr lang="en-US"/>
        </a:p>
      </dgm:t>
    </dgm:pt>
    <dgm:pt modelId="{9B3CE34A-9B3E-4D5F-94E0-DFBB94FF5A03}" type="parTrans" cxnId="{1423FC72-83C7-4510-8021-28EAEA493E68}">
      <dgm:prSet/>
      <dgm:spPr/>
      <dgm:t>
        <a:bodyPr/>
        <a:lstStyle/>
        <a:p>
          <a:endParaRPr lang="en-US"/>
        </a:p>
      </dgm:t>
    </dgm:pt>
    <dgm:pt modelId="{3960CFF8-4383-4382-8D6D-F2A00F508E8D}" type="pres">
      <dgm:prSet presAssocID="{0E9DE493-19D7-4EC9-97C9-5F26233F11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6CFF54-5C8F-47F9-BFD8-D9AF3EADDA3E}" type="pres">
      <dgm:prSet presAssocID="{0E9DE493-19D7-4EC9-97C9-5F26233F1106}" presName="tSp" presStyleCnt="0"/>
      <dgm:spPr/>
    </dgm:pt>
    <dgm:pt modelId="{13688FBD-4079-41FE-A6A2-B5B0F293E6BF}" type="pres">
      <dgm:prSet presAssocID="{0E9DE493-19D7-4EC9-97C9-5F26233F1106}" presName="bSp" presStyleCnt="0"/>
      <dgm:spPr/>
    </dgm:pt>
    <dgm:pt modelId="{224851B6-C14D-49DE-883B-A13003DA4601}" type="pres">
      <dgm:prSet presAssocID="{0E9DE493-19D7-4EC9-97C9-5F26233F1106}" presName="process" presStyleCnt="0"/>
      <dgm:spPr/>
    </dgm:pt>
    <dgm:pt modelId="{1439717B-283C-48FF-AF62-1990F52B6512}" type="pres">
      <dgm:prSet presAssocID="{FB986F71-3126-4196-BD30-74AEDC39A1CA}" presName="composite1" presStyleCnt="0"/>
      <dgm:spPr/>
    </dgm:pt>
    <dgm:pt modelId="{BCCE6711-D1D8-4B2C-917E-41AB5A6114A8}" type="pres">
      <dgm:prSet presAssocID="{FB986F71-3126-4196-BD30-74AEDC39A1CA}" presName="dummyNode1" presStyleLbl="node1" presStyleIdx="0" presStyleCnt="3"/>
      <dgm:spPr/>
    </dgm:pt>
    <dgm:pt modelId="{96015622-8A46-45CF-A72A-2856B699B374}" type="pres">
      <dgm:prSet presAssocID="{FB986F71-3126-4196-BD30-74AEDC39A1CA}" presName="childNode1" presStyleLbl="bgAcc1" presStyleIdx="0" presStyleCnt="3" custLinFactNeighborX="1634" custLinFactNeighborY="-25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E859F2-A9E8-4F95-9161-8EC68F2D30C4}" type="pres">
      <dgm:prSet presAssocID="{FB986F71-3126-4196-BD30-74AEDC39A1C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C6CF4-EDEB-4539-A36D-E0355B626199}" type="pres">
      <dgm:prSet presAssocID="{FB986F71-3126-4196-BD30-74AEDC39A1CA}" presName="parentNode1" presStyleLbl="node1" presStyleIdx="0" presStyleCnt="3" custLinFactNeighborX="-9134" custLinFactNeighborY="-490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CD5E9-9E94-4534-BAB4-3DB8EB44E7D0}" type="pres">
      <dgm:prSet presAssocID="{FB986F71-3126-4196-BD30-74AEDC39A1CA}" presName="connSite1" presStyleCnt="0"/>
      <dgm:spPr/>
    </dgm:pt>
    <dgm:pt modelId="{6A63D16E-EEE6-4267-97EA-5AD7D2BC4E84}" type="pres">
      <dgm:prSet presAssocID="{D0B150DF-3AA4-454C-8652-25880449C422}" presName="Name9" presStyleLbl="sibTrans2D1" presStyleIdx="0" presStyleCnt="2"/>
      <dgm:spPr/>
      <dgm:t>
        <a:bodyPr/>
        <a:lstStyle/>
        <a:p>
          <a:endParaRPr lang="en-US"/>
        </a:p>
      </dgm:t>
    </dgm:pt>
    <dgm:pt modelId="{59BAED1E-A4FE-4FA3-8716-57917AF47F38}" type="pres">
      <dgm:prSet presAssocID="{F6D27D1B-CDCB-481F-B8FA-AB31B2A119DE}" presName="composite2" presStyleCnt="0"/>
      <dgm:spPr/>
    </dgm:pt>
    <dgm:pt modelId="{5C833856-7FAF-4B27-932C-67C7D08339F2}" type="pres">
      <dgm:prSet presAssocID="{F6D27D1B-CDCB-481F-B8FA-AB31B2A119DE}" presName="dummyNode2" presStyleLbl="node1" presStyleIdx="0" presStyleCnt="3"/>
      <dgm:spPr/>
    </dgm:pt>
    <dgm:pt modelId="{E83793B4-2C5C-4D90-82FA-E5EE4745664D}" type="pres">
      <dgm:prSet presAssocID="{F6D27D1B-CDCB-481F-B8FA-AB31B2A119DE}" presName="childNode2" presStyleLbl="bgAcc1" presStyleIdx="1" presStyleCnt="3" custLinFactNeighborX="-450" custLinFactNeighborY="267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FE978-6FBE-4424-80BE-B9E4B4DD0695}" type="pres">
      <dgm:prSet presAssocID="{F6D27D1B-CDCB-481F-B8FA-AB31B2A119D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D1FDE-4DD7-4FA5-8C70-0C747477B66C}" type="pres">
      <dgm:prSet presAssocID="{F6D27D1B-CDCB-481F-B8FA-AB31B2A119DE}" presName="parentNode2" presStyleLbl="node1" presStyleIdx="1" presStyleCnt="3" custLinFactNeighborX="-2294" custLinFactNeighborY="456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56EF6-41FF-46C6-8829-911BFA533FFE}" type="pres">
      <dgm:prSet presAssocID="{F6D27D1B-CDCB-481F-B8FA-AB31B2A119DE}" presName="connSite2" presStyleCnt="0"/>
      <dgm:spPr/>
    </dgm:pt>
    <dgm:pt modelId="{DC2A0ADB-DCE3-4BF4-9952-0394865777AC}" type="pres">
      <dgm:prSet presAssocID="{7AEB6639-3258-49E8-8B1F-B4A9C61922BE}" presName="Name18" presStyleLbl="sibTrans2D1" presStyleIdx="1" presStyleCnt="2"/>
      <dgm:spPr/>
      <dgm:t>
        <a:bodyPr/>
        <a:lstStyle/>
        <a:p>
          <a:endParaRPr lang="en-US"/>
        </a:p>
      </dgm:t>
    </dgm:pt>
    <dgm:pt modelId="{A874A3A3-A340-4ABC-99B5-7529D4415335}" type="pres">
      <dgm:prSet presAssocID="{58828492-5CEF-4AFE-95CB-5D7E6A18158B}" presName="composite1" presStyleCnt="0"/>
      <dgm:spPr/>
    </dgm:pt>
    <dgm:pt modelId="{14032C0B-60AE-432B-A713-F993D1C4BA8F}" type="pres">
      <dgm:prSet presAssocID="{58828492-5CEF-4AFE-95CB-5D7E6A18158B}" presName="dummyNode1" presStyleLbl="node1" presStyleIdx="1" presStyleCnt="3"/>
      <dgm:spPr/>
    </dgm:pt>
    <dgm:pt modelId="{69C28D3B-E083-42DF-9EA0-916CA12125A9}" type="pres">
      <dgm:prSet presAssocID="{58828492-5CEF-4AFE-95CB-5D7E6A18158B}" presName="childNode1" presStyleLbl="bgAcc1" presStyleIdx="2" presStyleCnt="3" custLinFactNeighborX="-8584" custLinFactNeighborY="8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715D2-C2C2-41EB-BDA3-21230FBA46DB}" type="pres">
      <dgm:prSet presAssocID="{58828492-5CEF-4AFE-95CB-5D7E6A18158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F5837-10E2-4FFC-A492-DB8A19EF48CA}" type="pres">
      <dgm:prSet presAssocID="{58828492-5CEF-4AFE-95CB-5D7E6A18158B}" presName="parentNode1" presStyleLbl="node1" presStyleIdx="2" presStyleCnt="3" custLinFactNeighborX="410" custLinFactNeighborY="-225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6A154D-27BB-4CCE-9250-BCDD2CD5C383}" type="pres">
      <dgm:prSet presAssocID="{58828492-5CEF-4AFE-95CB-5D7E6A18158B}" presName="connSite1" presStyleCnt="0"/>
      <dgm:spPr/>
    </dgm:pt>
  </dgm:ptLst>
  <dgm:cxnLst>
    <dgm:cxn modelId="{69F7EB22-4EAA-4AE3-95C5-51B79EDE8860}" type="presOf" srcId="{D0B150DF-3AA4-454C-8652-25880449C422}" destId="{6A63D16E-EEE6-4267-97EA-5AD7D2BC4E84}" srcOrd="0" destOrd="0" presId="urn:microsoft.com/office/officeart/2005/8/layout/hProcess4"/>
    <dgm:cxn modelId="{78967A38-EE89-4E2C-98A4-501A4C8B7865}" type="presOf" srcId="{AB2E8498-CC81-452F-A895-08F3845AA347}" destId="{BFE859F2-A9E8-4F95-9161-8EC68F2D30C4}" srcOrd="1" destOrd="0" presId="urn:microsoft.com/office/officeart/2005/8/layout/hProcess4"/>
    <dgm:cxn modelId="{55B02D41-A7C2-4813-999B-8EAB203527C1}" type="presOf" srcId="{0B00F5A8-A0EF-4111-9D86-004317B4F49E}" destId="{E83793B4-2C5C-4D90-82FA-E5EE4745664D}" srcOrd="0" destOrd="0" presId="urn:microsoft.com/office/officeart/2005/8/layout/hProcess4"/>
    <dgm:cxn modelId="{1423FC72-83C7-4510-8021-28EAEA493E68}" srcId="{0E9DE493-19D7-4EC9-97C9-5F26233F1106}" destId="{FB986F71-3126-4196-BD30-74AEDC39A1CA}" srcOrd="0" destOrd="0" parTransId="{9B3CE34A-9B3E-4D5F-94E0-DFBB94FF5A03}" sibTransId="{D0B150DF-3AA4-454C-8652-25880449C422}"/>
    <dgm:cxn modelId="{47859E35-2DEB-41F8-8B2E-39595708F89E}" type="presOf" srcId="{0E9DE493-19D7-4EC9-97C9-5F26233F1106}" destId="{3960CFF8-4383-4382-8D6D-F2A00F508E8D}" srcOrd="0" destOrd="0" presId="urn:microsoft.com/office/officeart/2005/8/layout/hProcess4"/>
    <dgm:cxn modelId="{BD183D38-8CD9-4099-BA59-EFAC6C6F4C5B}" type="presOf" srcId="{F6D27D1B-CDCB-481F-B8FA-AB31B2A119DE}" destId="{029D1FDE-4DD7-4FA5-8C70-0C747477B66C}" srcOrd="0" destOrd="0" presId="urn:microsoft.com/office/officeart/2005/8/layout/hProcess4"/>
    <dgm:cxn modelId="{BBE23B98-11B2-43B7-AB5B-FE4B0F63C083}" type="presOf" srcId="{BF381BD4-48DC-48BF-8C18-C307CDD4D490}" destId="{96015622-8A46-45CF-A72A-2856B699B374}" srcOrd="0" destOrd="1" presId="urn:microsoft.com/office/officeart/2005/8/layout/hProcess4"/>
    <dgm:cxn modelId="{8FE75131-988F-4522-8AF1-A2E419B57FDE}" type="presOf" srcId="{68838C34-4D02-49F8-ADD7-BFA90D87B7EA}" destId="{843715D2-C2C2-41EB-BDA3-21230FBA46DB}" srcOrd="1" destOrd="0" presId="urn:microsoft.com/office/officeart/2005/8/layout/hProcess4"/>
    <dgm:cxn modelId="{4143D757-8617-4C89-8322-E3B29A1874AF}" srcId="{58828492-5CEF-4AFE-95CB-5D7E6A18158B}" destId="{68838C34-4D02-49F8-ADD7-BFA90D87B7EA}" srcOrd="0" destOrd="0" parTransId="{F2AD00AD-6A23-4C89-A107-68EF5D1F0B94}" sibTransId="{FFC4FCE7-6F2F-4F91-A74A-7C4C32A81657}"/>
    <dgm:cxn modelId="{2D50E37E-568D-4673-B259-D24B4F1AC060}" type="presOf" srcId="{68838C34-4D02-49F8-ADD7-BFA90D87B7EA}" destId="{69C28D3B-E083-42DF-9EA0-916CA12125A9}" srcOrd="0" destOrd="0" presId="urn:microsoft.com/office/officeart/2005/8/layout/hProcess4"/>
    <dgm:cxn modelId="{5E9EBB84-A8CB-4BAD-B4E7-AA9A346A1316}" type="presOf" srcId="{0B00F5A8-A0EF-4111-9D86-004317B4F49E}" destId="{67FFE978-6FBE-4424-80BE-B9E4B4DD0695}" srcOrd="1" destOrd="0" presId="urn:microsoft.com/office/officeart/2005/8/layout/hProcess4"/>
    <dgm:cxn modelId="{5F9EDECD-FB20-4615-B5EC-47255B2B532F}" srcId="{FB986F71-3126-4196-BD30-74AEDC39A1CA}" destId="{BF381BD4-48DC-48BF-8C18-C307CDD4D490}" srcOrd="1" destOrd="0" parTransId="{5D881325-883F-44A1-A5FB-E01856D07A5B}" sibTransId="{2C645F98-BC4B-4797-BC42-0872EA7B0575}"/>
    <dgm:cxn modelId="{AAD70B52-1C18-40F6-966C-26DDA847C1AF}" type="presOf" srcId="{7AEB6639-3258-49E8-8B1F-B4A9C61922BE}" destId="{DC2A0ADB-DCE3-4BF4-9952-0394865777AC}" srcOrd="0" destOrd="0" presId="urn:microsoft.com/office/officeart/2005/8/layout/hProcess4"/>
    <dgm:cxn modelId="{202E2D23-1AE8-4E5B-842B-BA13F68AF261}" type="presOf" srcId="{BF381BD4-48DC-48BF-8C18-C307CDD4D490}" destId="{BFE859F2-A9E8-4F95-9161-8EC68F2D30C4}" srcOrd="1" destOrd="1" presId="urn:microsoft.com/office/officeart/2005/8/layout/hProcess4"/>
    <dgm:cxn modelId="{7FE53707-0AE4-419E-B441-FE88E8A1D02E}" type="presOf" srcId="{58828492-5CEF-4AFE-95CB-5D7E6A18158B}" destId="{047F5837-10E2-4FFC-A492-DB8A19EF48CA}" srcOrd="0" destOrd="0" presId="urn:microsoft.com/office/officeart/2005/8/layout/hProcess4"/>
    <dgm:cxn modelId="{1D087851-E7CA-4E46-8E5C-08EED4706EFF}" type="presOf" srcId="{AB2E8498-CC81-452F-A895-08F3845AA347}" destId="{96015622-8A46-45CF-A72A-2856B699B374}" srcOrd="0" destOrd="0" presId="urn:microsoft.com/office/officeart/2005/8/layout/hProcess4"/>
    <dgm:cxn modelId="{99C7542A-E185-439A-8616-07F499DB19B8}" type="presOf" srcId="{FB986F71-3126-4196-BD30-74AEDC39A1CA}" destId="{E18C6CF4-EDEB-4539-A36D-E0355B626199}" srcOrd="0" destOrd="0" presId="urn:microsoft.com/office/officeart/2005/8/layout/hProcess4"/>
    <dgm:cxn modelId="{A63D53AC-541A-4D09-9620-8B1C8D7B91DE}" srcId="{0E9DE493-19D7-4EC9-97C9-5F26233F1106}" destId="{F6D27D1B-CDCB-481F-B8FA-AB31B2A119DE}" srcOrd="1" destOrd="0" parTransId="{8A7BF306-8E53-4B16-9E7E-A79AE3DF6BE2}" sibTransId="{7AEB6639-3258-49E8-8B1F-B4A9C61922BE}"/>
    <dgm:cxn modelId="{86F910E7-C9D0-48E5-A3A3-C70127E96FC1}" srcId="{F6D27D1B-CDCB-481F-B8FA-AB31B2A119DE}" destId="{0B00F5A8-A0EF-4111-9D86-004317B4F49E}" srcOrd="0" destOrd="0" parTransId="{EC916B99-8D26-4265-B7BE-BB461C68DA5C}" sibTransId="{CE48C676-980A-4BAC-A3C8-9ABC315DAE51}"/>
    <dgm:cxn modelId="{ECE9152A-59A8-4A3A-9D34-DB38A074F636}" srcId="{0E9DE493-19D7-4EC9-97C9-5F26233F1106}" destId="{58828492-5CEF-4AFE-95CB-5D7E6A18158B}" srcOrd="2" destOrd="0" parTransId="{F664BA43-1B81-496F-A04E-CE4B4A525697}" sibTransId="{2D386477-EC66-449A-8D41-5F8A212C3D8E}"/>
    <dgm:cxn modelId="{2D5B3E3B-3EE5-4072-933E-27DF5400591C}" srcId="{FB986F71-3126-4196-BD30-74AEDC39A1CA}" destId="{AB2E8498-CC81-452F-A895-08F3845AA347}" srcOrd="0" destOrd="0" parTransId="{4C65E2C8-0CBB-4D8C-AD60-6B0105C62B84}" sibTransId="{9A1F3304-AA9E-4FBC-89BA-9095C80E47C9}"/>
    <dgm:cxn modelId="{71B672C4-C9C3-414D-A57D-B97F102FA363}" type="presParOf" srcId="{3960CFF8-4383-4382-8D6D-F2A00F508E8D}" destId="{366CFF54-5C8F-47F9-BFD8-D9AF3EADDA3E}" srcOrd="0" destOrd="0" presId="urn:microsoft.com/office/officeart/2005/8/layout/hProcess4"/>
    <dgm:cxn modelId="{2EF7643F-6DF5-47BA-A83A-95EE971D72DB}" type="presParOf" srcId="{3960CFF8-4383-4382-8D6D-F2A00F508E8D}" destId="{13688FBD-4079-41FE-A6A2-B5B0F293E6BF}" srcOrd="1" destOrd="0" presId="urn:microsoft.com/office/officeart/2005/8/layout/hProcess4"/>
    <dgm:cxn modelId="{CB8F4804-8F76-452C-97E9-3B67D824AC74}" type="presParOf" srcId="{3960CFF8-4383-4382-8D6D-F2A00F508E8D}" destId="{224851B6-C14D-49DE-883B-A13003DA4601}" srcOrd="2" destOrd="0" presId="urn:microsoft.com/office/officeart/2005/8/layout/hProcess4"/>
    <dgm:cxn modelId="{6A5D342D-F503-4CD6-9D25-BBFFBD060A63}" type="presParOf" srcId="{224851B6-C14D-49DE-883B-A13003DA4601}" destId="{1439717B-283C-48FF-AF62-1990F52B6512}" srcOrd="0" destOrd="0" presId="urn:microsoft.com/office/officeart/2005/8/layout/hProcess4"/>
    <dgm:cxn modelId="{786E2BAE-EB2E-47C7-9B99-40A8177BE3EC}" type="presParOf" srcId="{1439717B-283C-48FF-AF62-1990F52B6512}" destId="{BCCE6711-D1D8-4B2C-917E-41AB5A6114A8}" srcOrd="0" destOrd="0" presId="urn:microsoft.com/office/officeart/2005/8/layout/hProcess4"/>
    <dgm:cxn modelId="{44A32E8B-E078-44EB-B4BB-483AA619DAD2}" type="presParOf" srcId="{1439717B-283C-48FF-AF62-1990F52B6512}" destId="{96015622-8A46-45CF-A72A-2856B699B374}" srcOrd="1" destOrd="0" presId="urn:microsoft.com/office/officeart/2005/8/layout/hProcess4"/>
    <dgm:cxn modelId="{C68F58C4-DF1A-4FF4-A46C-B965803564CD}" type="presParOf" srcId="{1439717B-283C-48FF-AF62-1990F52B6512}" destId="{BFE859F2-A9E8-4F95-9161-8EC68F2D30C4}" srcOrd="2" destOrd="0" presId="urn:microsoft.com/office/officeart/2005/8/layout/hProcess4"/>
    <dgm:cxn modelId="{0BD0BA94-E93E-4F56-B23B-476009624AED}" type="presParOf" srcId="{1439717B-283C-48FF-AF62-1990F52B6512}" destId="{E18C6CF4-EDEB-4539-A36D-E0355B626199}" srcOrd="3" destOrd="0" presId="urn:microsoft.com/office/officeart/2005/8/layout/hProcess4"/>
    <dgm:cxn modelId="{63E83C05-F617-4DF1-81D3-D90EC0FAB8DF}" type="presParOf" srcId="{1439717B-283C-48FF-AF62-1990F52B6512}" destId="{D9FCD5E9-9E94-4534-BAB4-3DB8EB44E7D0}" srcOrd="4" destOrd="0" presId="urn:microsoft.com/office/officeart/2005/8/layout/hProcess4"/>
    <dgm:cxn modelId="{C447D019-19E0-4AFA-9FBF-DADCAE8BD105}" type="presParOf" srcId="{224851B6-C14D-49DE-883B-A13003DA4601}" destId="{6A63D16E-EEE6-4267-97EA-5AD7D2BC4E84}" srcOrd="1" destOrd="0" presId="urn:microsoft.com/office/officeart/2005/8/layout/hProcess4"/>
    <dgm:cxn modelId="{33435B95-9534-48E4-A784-A5B70132078A}" type="presParOf" srcId="{224851B6-C14D-49DE-883B-A13003DA4601}" destId="{59BAED1E-A4FE-4FA3-8716-57917AF47F38}" srcOrd="2" destOrd="0" presId="urn:microsoft.com/office/officeart/2005/8/layout/hProcess4"/>
    <dgm:cxn modelId="{EF9FFF1B-3711-406A-AC67-979ED8948AF3}" type="presParOf" srcId="{59BAED1E-A4FE-4FA3-8716-57917AF47F38}" destId="{5C833856-7FAF-4B27-932C-67C7D08339F2}" srcOrd="0" destOrd="0" presId="urn:microsoft.com/office/officeart/2005/8/layout/hProcess4"/>
    <dgm:cxn modelId="{10A5C81D-3C13-4237-8C79-81ADFBB81D3A}" type="presParOf" srcId="{59BAED1E-A4FE-4FA3-8716-57917AF47F38}" destId="{E83793B4-2C5C-4D90-82FA-E5EE4745664D}" srcOrd="1" destOrd="0" presId="urn:microsoft.com/office/officeart/2005/8/layout/hProcess4"/>
    <dgm:cxn modelId="{E1BFD0F9-788C-4FAA-A6C8-9A8584BEA817}" type="presParOf" srcId="{59BAED1E-A4FE-4FA3-8716-57917AF47F38}" destId="{67FFE978-6FBE-4424-80BE-B9E4B4DD0695}" srcOrd="2" destOrd="0" presId="urn:microsoft.com/office/officeart/2005/8/layout/hProcess4"/>
    <dgm:cxn modelId="{9EACC102-AE52-469C-9D59-E6CE25E6BECC}" type="presParOf" srcId="{59BAED1E-A4FE-4FA3-8716-57917AF47F38}" destId="{029D1FDE-4DD7-4FA5-8C70-0C747477B66C}" srcOrd="3" destOrd="0" presId="urn:microsoft.com/office/officeart/2005/8/layout/hProcess4"/>
    <dgm:cxn modelId="{557DD82A-AFDD-425C-983A-DE09B99810B6}" type="presParOf" srcId="{59BAED1E-A4FE-4FA3-8716-57917AF47F38}" destId="{C2556EF6-41FF-46C6-8829-911BFA533FFE}" srcOrd="4" destOrd="0" presId="urn:microsoft.com/office/officeart/2005/8/layout/hProcess4"/>
    <dgm:cxn modelId="{972440E1-42C5-438D-908B-744277DB60A7}" type="presParOf" srcId="{224851B6-C14D-49DE-883B-A13003DA4601}" destId="{DC2A0ADB-DCE3-4BF4-9952-0394865777AC}" srcOrd="3" destOrd="0" presId="urn:microsoft.com/office/officeart/2005/8/layout/hProcess4"/>
    <dgm:cxn modelId="{0B4AA2AB-11FB-465D-8865-854040B40B1B}" type="presParOf" srcId="{224851B6-C14D-49DE-883B-A13003DA4601}" destId="{A874A3A3-A340-4ABC-99B5-7529D4415335}" srcOrd="4" destOrd="0" presId="urn:microsoft.com/office/officeart/2005/8/layout/hProcess4"/>
    <dgm:cxn modelId="{50CBF62B-998A-46B4-997C-D8180ACEC91B}" type="presParOf" srcId="{A874A3A3-A340-4ABC-99B5-7529D4415335}" destId="{14032C0B-60AE-432B-A713-F993D1C4BA8F}" srcOrd="0" destOrd="0" presId="urn:microsoft.com/office/officeart/2005/8/layout/hProcess4"/>
    <dgm:cxn modelId="{FFF426E8-07A7-4D5F-BA28-2A2E635CF498}" type="presParOf" srcId="{A874A3A3-A340-4ABC-99B5-7529D4415335}" destId="{69C28D3B-E083-42DF-9EA0-916CA12125A9}" srcOrd="1" destOrd="0" presId="urn:microsoft.com/office/officeart/2005/8/layout/hProcess4"/>
    <dgm:cxn modelId="{852AD958-276F-4795-89B7-D5ADC6393B76}" type="presParOf" srcId="{A874A3A3-A340-4ABC-99B5-7529D4415335}" destId="{843715D2-C2C2-41EB-BDA3-21230FBA46DB}" srcOrd="2" destOrd="0" presId="urn:microsoft.com/office/officeart/2005/8/layout/hProcess4"/>
    <dgm:cxn modelId="{E15556D7-9D75-42CA-A780-49AC5B4331D6}" type="presParOf" srcId="{A874A3A3-A340-4ABC-99B5-7529D4415335}" destId="{047F5837-10E2-4FFC-A492-DB8A19EF48CA}" srcOrd="3" destOrd="0" presId="urn:microsoft.com/office/officeart/2005/8/layout/hProcess4"/>
    <dgm:cxn modelId="{008B778A-47E6-4058-A9E6-3393A7A94D51}" type="presParOf" srcId="{A874A3A3-A340-4ABC-99B5-7529D4415335}" destId="{7D6A154D-27BB-4CCE-9250-BCDD2CD5C38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9DE493-19D7-4EC9-97C9-5F26233F1106}" type="doc">
      <dgm:prSet loTypeId="urn:microsoft.com/office/officeart/2005/8/layout/hProcess4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87B29D1-6F31-44DF-B4EC-C41DCCBA89E4}">
      <dgm:prSet custT="1"/>
      <dgm:spPr/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*</a:t>
          </a:r>
          <a:r>
            <a:rPr lang="es-ES" sz="1400" dirty="0" smtClean="0">
              <a:solidFill>
                <a:schemeClr val="bg1"/>
              </a:solidFill>
            </a:rPr>
            <a:t>Facilitando el intercambio de la información de educación y salud entre Estados por medio de MSIX</a:t>
          </a:r>
          <a:endParaRPr lang="en-US" sz="1400" dirty="0">
            <a:solidFill>
              <a:schemeClr val="bg1"/>
            </a:solidFill>
          </a:endParaRPr>
        </a:p>
      </dgm:t>
    </dgm:pt>
    <dgm:pt modelId="{1DBB5A9C-31B3-41A1-881B-AF155C8B5FF2}" type="parTrans" cxnId="{C3AE2DAE-A1B8-4690-A3D9-237809F46693}">
      <dgm:prSet/>
      <dgm:spPr/>
      <dgm:t>
        <a:bodyPr/>
        <a:lstStyle/>
        <a:p>
          <a:endParaRPr lang="en-US"/>
        </a:p>
      </dgm:t>
    </dgm:pt>
    <dgm:pt modelId="{4EC50ABD-1DB5-4015-AF8E-C7970968608C}" type="sibTrans" cxnId="{C3AE2DAE-A1B8-4690-A3D9-237809F46693}">
      <dgm:prSet/>
      <dgm:spPr/>
      <dgm:t>
        <a:bodyPr/>
        <a:lstStyle/>
        <a:p>
          <a:endParaRPr lang="en-US"/>
        </a:p>
      </dgm:t>
    </dgm:pt>
    <dgm:pt modelId="{CE86B266-0AAB-4D20-885A-82954E72E846}">
      <dgm:prSet custT="1"/>
      <dgm:spPr/>
      <dgm:t>
        <a:bodyPr/>
        <a:lstStyle/>
        <a:p>
          <a:r>
            <a:rPr lang="es-ES" sz="1400" dirty="0" smtClean="0">
              <a:solidFill>
                <a:schemeClr val="bg1"/>
              </a:solidFill>
            </a:rPr>
            <a:t>Asegurando la disponibilidad, confidencialidad y la integridad de la información que recibe de los diferentes Estados y que está en MSIX</a:t>
          </a:r>
          <a:endParaRPr lang="en-US" sz="1400" dirty="0">
            <a:solidFill>
              <a:schemeClr val="bg1"/>
            </a:solidFill>
          </a:endParaRPr>
        </a:p>
      </dgm:t>
    </dgm:pt>
    <dgm:pt modelId="{8C2EB4D0-6DAD-4B65-8DA7-D3310DE44FBA}" type="parTrans" cxnId="{E9ECA788-211D-43D3-9B2B-8CD4FA37B656}">
      <dgm:prSet/>
      <dgm:spPr/>
      <dgm:t>
        <a:bodyPr/>
        <a:lstStyle/>
        <a:p>
          <a:endParaRPr lang="en-US"/>
        </a:p>
      </dgm:t>
    </dgm:pt>
    <dgm:pt modelId="{1DA20704-5B63-4A5D-9B86-3A6F31B25775}" type="sibTrans" cxnId="{E9ECA788-211D-43D3-9B2B-8CD4FA37B656}">
      <dgm:prSet/>
      <dgm:spPr/>
      <dgm:t>
        <a:bodyPr/>
        <a:lstStyle/>
        <a:p>
          <a:endParaRPr lang="en-US"/>
        </a:p>
      </dgm:t>
    </dgm:pt>
    <dgm:pt modelId="{80867427-79C1-4E4C-8830-39AC4DB803EE}">
      <dgm:prSet custT="1"/>
      <dgm:spPr/>
      <dgm:t>
        <a:bodyPr/>
        <a:lstStyle/>
        <a:p>
          <a:r>
            <a:rPr lang="es-MX" sz="2400" noProof="0" dirty="0" smtClean="0"/>
            <a:t>Por medio de NGS y Estados</a:t>
          </a:r>
          <a:endParaRPr lang="es-MX" sz="2400" noProof="0" dirty="0"/>
        </a:p>
      </dgm:t>
    </dgm:pt>
    <dgm:pt modelId="{4A66058D-3B42-406E-9151-DC028957993F}" type="parTrans" cxnId="{641CAF75-75C3-4FD0-A661-FAB27E81AE06}">
      <dgm:prSet/>
      <dgm:spPr/>
      <dgm:t>
        <a:bodyPr/>
        <a:lstStyle/>
        <a:p>
          <a:endParaRPr lang="en-US"/>
        </a:p>
      </dgm:t>
    </dgm:pt>
    <dgm:pt modelId="{6FB17A07-801A-4212-9AB3-9B5C729B167B}" type="sibTrans" cxnId="{641CAF75-75C3-4FD0-A661-FAB27E81AE06}">
      <dgm:prSet/>
      <dgm:spPr/>
      <dgm:t>
        <a:bodyPr/>
        <a:lstStyle/>
        <a:p>
          <a:endParaRPr lang="en-US"/>
        </a:p>
      </dgm:t>
    </dgm:pt>
    <dgm:pt modelId="{6A0BCA52-5F8E-4BBC-A11B-E0BA656FBF7E}">
      <dgm:prSet custT="1"/>
      <dgm:spPr/>
      <dgm:t>
        <a:bodyPr anchor="b" anchorCtr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2400" noProof="0" dirty="0" smtClean="0"/>
            <a:t>Los padres tienen acceso a MSIX</a:t>
          </a:r>
          <a:endParaRPr lang="es-MX" sz="2400" noProof="0" dirty="0"/>
        </a:p>
      </dgm:t>
    </dgm:pt>
    <dgm:pt modelId="{796A5398-9108-41BF-B554-7A7525CA1BFA}" type="sibTrans" cxnId="{1E7BD760-3C50-4CCD-8D41-6EF2E860A7F3}">
      <dgm:prSet/>
      <dgm:spPr/>
      <dgm:t>
        <a:bodyPr/>
        <a:lstStyle/>
        <a:p>
          <a:endParaRPr lang="en-US"/>
        </a:p>
      </dgm:t>
    </dgm:pt>
    <dgm:pt modelId="{B59B1E2F-590A-4707-B6BA-FDDBF3832725}" type="parTrans" cxnId="{1E7BD760-3C50-4CCD-8D41-6EF2E860A7F3}">
      <dgm:prSet/>
      <dgm:spPr/>
      <dgm:t>
        <a:bodyPr/>
        <a:lstStyle/>
        <a:p>
          <a:endParaRPr lang="en-US"/>
        </a:p>
      </dgm:t>
    </dgm:pt>
    <dgm:pt modelId="{3960CFF8-4383-4382-8D6D-F2A00F508E8D}" type="pres">
      <dgm:prSet presAssocID="{0E9DE493-19D7-4EC9-97C9-5F26233F11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6CFF54-5C8F-47F9-BFD8-D9AF3EADDA3E}" type="pres">
      <dgm:prSet presAssocID="{0E9DE493-19D7-4EC9-97C9-5F26233F1106}" presName="tSp" presStyleCnt="0"/>
      <dgm:spPr/>
    </dgm:pt>
    <dgm:pt modelId="{13688FBD-4079-41FE-A6A2-B5B0F293E6BF}" type="pres">
      <dgm:prSet presAssocID="{0E9DE493-19D7-4EC9-97C9-5F26233F1106}" presName="bSp" presStyleCnt="0"/>
      <dgm:spPr/>
    </dgm:pt>
    <dgm:pt modelId="{224851B6-C14D-49DE-883B-A13003DA4601}" type="pres">
      <dgm:prSet presAssocID="{0E9DE493-19D7-4EC9-97C9-5F26233F1106}" presName="process" presStyleCnt="0"/>
      <dgm:spPr/>
    </dgm:pt>
    <dgm:pt modelId="{4ED45E68-3137-4AB3-8B39-4F43BDFAFEF7}" type="pres">
      <dgm:prSet presAssocID="{D87B29D1-6F31-44DF-B4EC-C41DCCBA89E4}" presName="composite1" presStyleCnt="0"/>
      <dgm:spPr/>
    </dgm:pt>
    <dgm:pt modelId="{AEEBD7F7-FF99-46A9-80CA-5003931051F6}" type="pres">
      <dgm:prSet presAssocID="{D87B29D1-6F31-44DF-B4EC-C41DCCBA89E4}" presName="dummyNode1" presStyleLbl="node1" presStyleIdx="0" presStyleCnt="2"/>
      <dgm:spPr/>
    </dgm:pt>
    <dgm:pt modelId="{46DF904B-1B11-4351-9AB1-4088F2DCB3A8}" type="pres">
      <dgm:prSet presAssocID="{D87B29D1-6F31-44DF-B4EC-C41DCCBA89E4}" presName="childNode1" presStyleLbl="bgAcc1" presStyleIdx="0" presStyleCnt="2" custScaleX="131749" custLinFactNeighborX="-33609" custLinFactNeighborY="-331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CC5BB-C686-48CC-B215-9C98F80DCAD2}" type="pres">
      <dgm:prSet presAssocID="{D87B29D1-6F31-44DF-B4EC-C41DCCBA89E4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7D52C-8926-491E-840E-A58C1925D4BB}" type="pres">
      <dgm:prSet presAssocID="{D87B29D1-6F31-44DF-B4EC-C41DCCBA89E4}" presName="parentNode1" presStyleLbl="node1" presStyleIdx="0" presStyleCnt="2" custScaleX="122575" custScaleY="148082" custLinFactNeighborX="-53369" custLinFactNeighborY="-9323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4D8B7-57D6-4ACF-A25A-FCFE09F10DA6}" type="pres">
      <dgm:prSet presAssocID="{D87B29D1-6F31-44DF-B4EC-C41DCCBA89E4}" presName="connSite1" presStyleCnt="0"/>
      <dgm:spPr/>
    </dgm:pt>
    <dgm:pt modelId="{F6735937-5454-4021-82EE-8D146CF4EA48}" type="pres">
      <dgm:prSet presAssocID="{4EC50ABD-1DB5-4015-AF8E-C7970968608C}" presName="Name9" presStyleLbl="sibTrans2D1" presStyleIdx="0" presStyleCnt="1"/>
      <dgm:spPr/>
      <dgm:t>
        <a:bodyPr/>
        <a:lstStyle/>
        <a:p>
          <a:endParaRPr lang="en-US"/>
        </a:p>
      </dgm:t>
    </dgm:pt>
    <dgm:pt modelId="{E530E7F4-ADB8-453C-8C2F-E9E9D607DF07}" type="pres">
      <dgm:prSet presAssocID="{CE86B266-0AAB-4D20-885A-82954E72E846}" presName="composite2" presStyleCnt="0"/>
      <dgm:spPr/>
    </dgm:pt>
    <dgm:pt modelId="{0FF027E5-7E08-4971-8CE2-02E5AE5DBE86}" type="pres">
      <dgm:prSet presAssocID="{CE86B266-0AAB-4D20-885A-82954E72E846}" presName="dummyNode2" presStyleLbl="node1" presStyleIdx="0" presStyleCnt="2"/>
      <dgm:spPr/>
    </dgm:pt>
    <dgm:pt modelId="{85A60343-27D7-4FF6-B6CD-996B59BFEC96}" type="pres">
      <dgm:prSet presAssocID="{CE86B266-0AAB-4D20-885A-82954E72E846}" presName="childNode2" presStyleLbl="bgAcc1" presStyleIdx="1" presStyleCnt="2" custScaleX="131077" custScaleY="98262" custLinFactNeighborX="-2405" custLinFactNeighborY="-54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D1253-45A6-4410-89CF-C70CA1369276}" type="pres">
      <dgm:prSet presAssocID="{CE86B266-0AAB-4D20-885A-82954E72E846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F69F8-DD4A-4635-B454-99CA86790E20}" type="pres">
      <dgm:prSet presAssocID="{CE86B266-0AAB-4D20-885A-82954E72E846}" presName="parentNode2" presStyleLbl="node1" presStyleIdx="1" presStyleCnt="2" custScaleX="134110" custScaleY="194092" custLinFactY="27561" custLinFactNeighborX="3655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70DD3-DDC6-47A7-A4FF-EAF6C86B25BB}" type="pres">
      <dgm:prSet presAssocID="{CE86B266-0AAB-4D20-885A-82954E72E846}" presName="connSite2" presStyleCnt="0"/>
      <dgm:spPr/>
    </dgm:pt>
  </dgm:ptLst>
  <dgm:cxnLst>
    <dgm:cxn modelId="{E9ECA788-211D-43D3-9B2B-8CD4FA37B656}" srcId="{0E9DE493-19D7-4EC9-97C9-5F26233F1106}" destId="{CE86B266-0AAB-4D20-885A-82954E72E846}" srcOrd="1" destOrd="0" parTransId="{8C2EB4D0-6DAD-4B65-8DA7-D3310DE44FBA}" sibTransId="{1DA20704-5B63-4A5D-9B86-3A6F31B25775}"/>
    <dgm:cxn modelId="{7F8D156E-DDA1-43DC-8F68-27E89C517D96}" type="presOf" srcId="{4EC50ABD-1DB5-4015-AF8E-C7970968608C}" destId="{F6735937-5454-4021-82EE-8D146CF4EA48}" srcOrd="0" destOrd="0" presId="urn:microsoft.com/office/officeart/2005/8/layout/hProcess4"/>
    <dgm:cxn modelId="{1E7BD760-3C50-4CCD-8D41-6EF2E860A7F3}" srcId="{CE86B266-0AAB-4D20-885A-82954E72E846}" destId="{6A0BCA52-5F8E-4BBC-A11B-E0BA656FBF7E}" srcOrd="0" destOrd="0" parTransId="{B59B1E2F-590A-4707-B6BA-FDDBF3832725}" sibTransId="{796A5398-9108-41BF-B554-7A7525CA1BFA}"/>
    <dgm:cxn modelId="{A2AE50A6-51B9-4617-AFCB-0EF68E485AA4}" type="presOf" srcId="{6A0BCA52-5F8E-4BBC-A11B-E0BA656FBF7E}" destId="{85A60343-27D7-4FF6-B6CD-996B59BFEC96}" srcOrd="0" destOrd="0" presId="urn:microsoft.com/office/officeart/2005/8/layout/hProcess4"/>
    <dgm:cxn modelId="{435A9F4A-7E7E-4BAF-8220-A966444B6CBD}" type="presOf" srcId="{6A0BCA52-5F8E-4BBC-A11B-E0BA656FBF7E}" destId="{5D9D1253-45A6-4410-89CF-C70CA1369276}" srcOrd="1" destOrd="0" presId="urn:microsoft.com/office/officeart/2005/8/layout/hProcess4"/>
    <dgm:cxn modelId="{B67149DA-48EB-48B8-B866-A61F3992B744}" type="presOf" srcId="{80867427-79C1-4E4C-8830-39AC4DB803EE}" destId="{46DF904B-1B11-4351-9AB1-4088F2DCB3A8}" srcOrd="0" destOrd="0" presId="urn:microsoft.com/office/officeart/2005/8/layout/hProcess4"/>
    <dgm:cxn modelId="{ED163DE4-D604-4D7A-8247-9F3A53C3174C}" type="presOf" srcId="{CE86B266-0AAB-4D20-885A-82954E72E846}" destId="{38CF69F8-DD4A-4635-B454-99CA86790E20}" srcOrd="0" destOrd="0" presId="urn:microsoft.com/office/officeart/2005/8/layout/hProcess4"/>
    <dgm:cxn modelId="{8304B3A7-27CC-4F91-97D6-DDAEEE834E91}" type="presOf" srcId="{80867427-79C1-4E4C-8830-39AC4DB803EE}" destId="{975CC5BB-C686-48CC-B215-9C98F80DCAD2}" srcOrd="1" destOrd="0" presId="urn:microsoft.com/office/officeart/2005/8/layout/hProcess4"/>
    <dgm:cxn modelId="{641CAF75-75C3-4FD0-A661-FAB27E81AE06}" srcId="{D87B29D1-6F31-44DF-B4EC-C41DCCBA89E4}" destId="{80867427-79C1-4E4C-8830-39AC4DB803EE}" srcOrd="0" destOrd="0" parTransId="{4A66058D-3B42-406E-9151-DC028957993F}" sibTransId="{6FB17A07-801A-4212-9AB3-9B5C729B167B}"/>
    <dgm:cxn modelId="{C3AE2DAE-A1B8-4690-A3D9-237809F46693}" srcId="{0E9DE493-19D7-4EC9-97C9-5F26233F1106}" destId="{D87B29D1-6F31-44DF-B4EC-C41DCCBA89E4}" srcOrd="0" destOrd="0" parTransId="{1DBB5A9C-31B3-41A1-881B-AF155C8B5FF2}" sibTransId="{4EC50ABD-1DB5-4015-AF8E-C7970968608C}"/>
    <dgm:cxn modelId="{6795193D-E33D-49E1-96D5-356462D0EDEF}" type="presOf" srcId="{0E9DE493-19D7-4EC9-97C9-5F26233F1106}" destId="{3960CFF8-4383-4382-8D6D-F2A00F508E8D}" srcOrd="0" destOrd="0" presId="urn:microsoft.com/office/officeart/2005/8/layout/hProcess4"/>
    <dgm:cxn modelId="{1B57340E-D2AB-47BE-B73A-EA5404C8DE6D}" type="presOf" srcId="{D87B29D1-6F31-44DF-B4EC-C41DCCBA89E4}" destId="{2707D52C-8926-491E-840E-A58C1925D4BB}" srcOrd="0" destOrd="0" presId="urn:microsoft.com/office/officeart/2005/8/layout/hProcess4"/>
    <dgm:cxn modelId="{7C0AA041-CBCF-4ECE-B368-E76207B4E2D8}" type="presParOf" srcId="{3960CFF8-4383-4382-8D6D-F2A00F508E8D}" destId="{366CFF54-5C8F-47F9-BFD8-D9AF3EADDA3E}" srcOrd="0" destOrd="0" presId="urn:microsoft.com/office/officeart/2005/8/layout/hProcess4"/>
    <dgm:cxn modelId="{33C7E78B-22C6-4E40-A263-D237D2631EEA}" type="presParOf" srcId="{3960CFF8-4383-4382-8D6D-F2A00F508E8D}" destId="{13688FBD-4079-41FE-A6A2-B5B0F293E6BF}" srcOrd="1" destOrd="0" presId="urn:microsoft.com/office/officeart/2005/8/layout/hProcess4"/>
    <dgm:cxn modelId="{A6542A78-A154-4B49-AD0F-98F05EE63A62}" type="presParOf" srcId="{3960CFF8-4383-4382-8D6D-F2A00F508E8D}" destId="{224851B6-C14D-49DE-883B-A13003DA4601}" srcOrd="2" destOrd="0" presId="urn:microsoft.com/office/officeart/2005/8/layout/hProcess4"/>
    <dgm:cxn modelId="{F89E5CD2-DC7A-456B-BE47-AAC6F4616C49}" type="presParOf" srcId="{224851B6-C14D-49DE-883B-A13003DA4601}" destId="{4ED45E68-3137-4AB3-8B39-4F43BDFAFEF7}" srcOrd="0" destOrd="0" presId="urn:microsoft.com/office/officeart/2005/8/layout/hProcess4"/>
    <dgm:cxn modelId="{E64BF0F2-69A9-47E6-8F08-49AA8E5CF585}" type="presParOf" srcId="{4ED45E68-3137-4AB3-8B39-4F43BDFAFEF7}" destId="{AEEBD7F7-FF99-46A9-80CA-5003931051F6}" srcOrd="0" destOrd="0" presId="urn:microsoft.com/office/officeart/2005/8/layout/hProcess4"/>
    <dgm:cxn modelId="{E8D9D7B0-639A-4AA6-877A-8F67D0A157B4}" type="presParOf" srcId="{4ED45E68-3137-4AB3-8B39-4F43BDFAFEF7}" destId="{46DF904B-1B11-4351-9AB1-4088F2DCB3A8}" srcOrd="1" destOrd="0" presId="urn:microsoft.com/office/officeart/2005/8/layout/hProcess4"/>
    <dgm:cxn modelId="{B048A7A0-C866-4918-A0EA-C80CE79DED2B}" type="presParOf" srcId="{4ED45E68-3137-4AB3-8B39-4F43BDFAFEF7}" destId="{975CC5BB-C686-48CC-B215-9C98F80DCAD2}" srcOrd="2" destOrd="0" presId="urn:microsoft.com/office/officeart/2005/8/layout/hProcess4"/>
    <dgm:cxn modelId="{97E00495-0C10-43A1-B8B2-0FBDA4F88768}" type="presParOf" srcId="{4ED45E68-3137-4AB3-8B39-4F43BDFAFEF7}" destId="{2707D52C-8926-491E-840E-A58C1925D4BB}" srcOrd="3" destOrd="0" presId="urn:microsoft.com/office/officeart/2005/8/layout/hProcess4"/>
    <dgm:cxn modelId="{70BC07E6-0F56-4D11-9040-E9462C51D0BD}" type="presParOf" srcId="{4ED45E68-3137-4AB3-8B39-4F43BDFAFEF7}" destId="{0BF4D8B7-57D6-4ACF-A25A-FCFE09F10DA6}" srcOrd="4" destOrd="0" presId="urn:microsoft.com/office/officeart/2005/8/layout/hProcess4"/>
    <dgm:cxn modelId="{44FC4B9C-DC8E-4933-A1BF-539C0FF52E2F}" type="presParOf" srcId="{224851B6-C14D-49DE-883B-A13003DA4601}" destId="{F6735937-5454-4021-82EE-8D146CF4EA48}" srcOrd="1" destOrd="0" presId="urn:microsoft.com/office/officeart/2005/8/layout/hProcess4"/>
    <dgm:cxn modelId="{E792703A-2B24-46F2-A760-02C33D787658}" type="presParOf" srcId="{224851B6-C14D-49DE-883B-A13003DA4601}" destId="{E530E7F4-ADB8-453C-8C2F-E9E9D607DF07}" srcOrd="2" destOrd="0" presId="urn:microsoft.com/office/officeart/2005/8/layout/hProcess4"/>
    <dgm:cxn modelId="{536487AF-301E-47CD-9692-D8D4211D2A20}" type="presParOf" srcId="{E530E7F4-ADB8-453C-8C2F-E9E9D607DF07}" destId="{0FF027E5-7E08-4971-8CE2-02E5AE5DBE86}" srcOrd="0" destOrd="0" presId="urn:microsoft.com/office/officeart/2005/8/layout/hProcess4"/>
    <dgm:cxn modelId="{6D109BAB-F884-4927-891F-C95DEFC6C17F}" type="presParOf" srcId="{E530E7F4-ADB8-453C-8C2F-E9E9D607DF07}" destId="{85A60343-27D7-4FF6-B6CD-996B59BFEC96}" srcOrd="1" destOrd="0" presId="urn:microsoft.com/office/officeart/2005/8/layout/hProcess4"/>
    <dgm:cxn modelId="{4D7412E7-E2D9-4209-8A2C-B5BE914BFC38}" type="presParOf" srcId="{E530E7F4-ADB8-453C-8C2F-E9E9D607DF07}" destId="{5D9D1253-45A6-4410-89CF-C70CA1369276}" srcOrd="2" destOrd="0" presId="urn:microsoft.com/office/officeart/2005/8/layout/hProcess4"/>
    <dgm:cxn modelId="{265F42B2-843E-4BAA-8636-9334C500C821}" type="presParOf" srcId="{E530E7F4-ADB8-453C-8C2F-E9E9D607DF07}" destId="{38CF69F8-DD4A-4635-B454-99CA86790E20}" srcOrd="3" destOrd="0" presId="urn:microsoft.com/office/officeart/2005/8/layout/hProcess4"/>
    <dgm:cxn modelId="{EEE0AB90-ACC2-4C30-A2DB-061207508C49}" type="presParOf" srcId="{E530E7F4-ADB8-453C-8C2F-E9E9D607DF07}" destId="{28E70DD3-DDC6-47A7-A4FF-EAF6C86B25B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95DAE9-BB8F-48D4-870C-FD6F6F7016F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840E83-479E-4DEC-869F-AC1EAEDA7D5D}">
      <dgm:prSet phldrT="[Text]"/>
      <dgm:spPr/>
      <dgm:t>
        <a:bodyPr/>
        <a:lstStyle/>
        <a:p>
          <a:r>
            <a:rPr lang="en-US" b="1" dirty="0" smtClean="0"/>
            <a:t>MSIX</a:t>
          </a:r>
          <a:endParaRPr lang="en-US" b="1" dirty="0"/>
        </a:p>
      </dgm:t>
    </dgm:pt>
    <dgm:pt modelId="{7010B47E-D9E7-4D03-82A2-F843ECC65F7A}" type="parTrans" cxnId="{1FCED199-1A9E-4A18-BF1B-AE53B0CAB483}">
      <dgm:prSet/>
      <dgm:spPr/>
      <dgm:t>
        <a:bodyPr/>
        <a:lstStyle/>
        <a:p>
          <a:endParaRPr lang="en-US"/>
        </a:p>
      </dgm:t>
    </dgm:pt>
    <dgm:pt modelId="{E348C0E5-E9BE-4DC0-B9FF-05D8C779222E}" type="sibTrans" cxnId="{1FCED199-1A9E-4A18-BF1B-AE53B0CAB483}">
      <dgm:prSet/>
      <dgm:spPr/>
      <dgm:t>
        <a:bodyPr/>
        <a:lstStyle/>
        <a:p>
          <a:endParaRPr lang="en-US"/>
        </a:p>
      </dgm:t>
    </dgm:pt>
    <dgm:pt modelId="{551E3219-8446-43E3-8782-E9243FB0C3ED}">
      <dgm:prSet phldrT="[Text]" custT="1"/>
      <dgm:spPr/>
      <dgm:t>
        <a:bodyPr/>
        <a:lstStyle/>
        <a:p>
          <a:r>
            <a:rPr lang="es-PR" sz="1200" b="1" noProof="0" dirty="0" smtClean="0">
              <a:latin typeface="Arial"/>
              <a:ea typeface="+mn-ea"/>
              <a:cs typeface="+mn-cs"/>
            </a:rPr>
            <a:t>Inscripción Escolar</a:t>
          </a:r>
          <a:endParaRPr lang="en-US" sz="1200" dirty="0"/>
        </a:p>
      </dgm:t>
    </dgm:pt>
    <dgm:pt modelId="{1CA99269-2252-4C6F-A627-9CD4663564E3}" type="parTrans" cxnId="{AF8DFB21-16F0-49AE-8519-16491C897833}">
      <dgm:prSet/>
      <dgm:spPr/>
      <dgm:t>
        <a:bodyPr/>
        <a:lstStyle/>
        <a:p>
          <a:endParaRPr lang="en-US"/>
        </a:p>
      </dgm:t>
    </dgm:pt>
    <dgm:pt modelId="{03B1E231-C2ED-45BA-A046-E8FEEE792DAB}" type="sibTrans" cxnId="{AF8DFB21-16F0-49AE-8519-16491C897833}">
      <dgm:prSet/>
      <dgm:spPr/>
      <dgm:t>
        <a:bodyPr/>
        <a:lstStyle/>
        <a:p>
          <a:endParaRPr lang="en-US"/>
        </a:p>
      </dgm:t>
    </dgm:pt>
    <dgm:pt modelId="{8A447E60-0F2F-4A78-B4DC-E1A506DE0BCD}">
      <dgm:prSet phldrT="[Text]" custT="1"/>
      <dgm:spPr/>
      <dgm:t>
        <a:bodyPr/>
        <a:lstStyle/>
        <a:p>
          <a:r>
            <a:rPr lang="en-US" sz="1200" b="1" dirty="0" smtClean="0"/>
            <a:t>Historial de Cursos</a:t>
          </a:r>
          <a:endParaRPr lang="en-US" sz="1200" b="1" dirty="0"/>
        </a:p>
      </dgm:t>
    </dgm:pt>
    <dgm:pt modelId="{E90DEBE6-A905-47F9-955C-FF1C4817368A}" type="parTrans" cxnId="{742C7FD9-86C3-4574-9F95-7A205527E5E5}">
      <dgm:prSet/>
      <dgm:spPr/>
      <dgm:t>
        <a:bodyPr/>
        <a:lstStyle/>
        <a:p>
          <a:endParaRPr lang="en-US"/>
        </a:p>
      </dgm:t>
    </dgm:pt>
    <dgm:pt modelId="{96B42F8A-9EB8-4F7F-A795-D11DF464A736}" type="sibTrans" cxnId="{742C7FD9-86C3-4574-9F95-7A205527E5E5}">
      <dgm:prSet/>
      <dgm:spPr/>
      <dgm:t>
        <a:bodyPr/>
        <a:lstStyle/>
        <a:p>
          <a:endParaRPr lang="en-US"/>
        </a:p>
      </dgm:t>
    </dgm:pt>
    <dgm:pt modelId="{245AF061-A5E2-4F2E-A5A3-363A3372A280}">
      <dgm:prSet phldrT="[Text]"/>
      <dgm:spPr/>
      <dgm:t>
        <a:bodyPr/>
        <a:lstStyle/>
        <a:p>
          <a:r>
            <a:rPr lang="es-PR" b="1" noProof="0" dirty="0" smtClean="0">
              <a:latin typeface="Arial"/>
              <a:ea typeface="+mn-ea"/>
              <a:cs typeface="+mn-cs"/>
            </a:rPr>
            <a:t>Exámenes Estatales</a:t>
          </a:r>
          <a:endParaRPr lang="en-US" dirty="0"/>
        </a:p>
      </dgm:t>
    </dgm:pt>
    <dgm:pt modelId="{7DFA273A-DDAB-4FA2-B9AE-451E2E415151}" type="parTrans" cxnId="{95C22B6E-8873-4B75-B993-0E3D80CC0D3F}">
      <dgm:prSet/>
      <dgm:spPr/>
      <dgm:t>
        <a:bodyPr/>
        <a:lstStyle/>
        <a:p>
          <a:endParaRPr lang="en-US"/>
        </a:p>
      </dgm:t>
    </dgm:pt>
    <dgm:pt modelId="{23473BF5-E241-4F0E-AC27-C2A3E66A4DC3}" type="sibTrans" cxnId="{95C22B6E-8873-4B75-B993-0E3D80CC0D3F}">
      <dgm:prSet/>
      <dgm:spPr/>
      <dgm:t>
        <a:bodyPr/>
        <a:lstStyle/>
        <a:p>
          <a:endParaRPr lang="en-US"/>
        </a:p>
      </dgm:t>
    </dgm:pt>
    <dgm:pt modelId="{9EDE1FB9-23E3-49DD-B7BE-A3A7395C26CE}">
      <dgm:prSet phldrT="[Text]" custT="1"/>
      <dgm:spPr/>
      <dgm:t>
        <a:bodyPr/>
        <a:lstStyle/>
        <a:p>
          <a:r>
            <a:rPr lang="es-PR" sz="1050" b="1" noProof="0" dirty="0" smtClean="0">
              <a:latin typeface="Arial"/>
              <a:ea typeface="+mn-ea"/>
              <a:cs typeface="+mn-cs"/>
            </a:rPr>
            <a:t>Demográficos</a:t>
          </a:r>
          <a:endParaRPr lang="en-US" sz="1050" dirty="0"/>
        </a:p>
      </dgm:t>
    </dgm:pt>
    <dgm:pt modelId="{1BB01F44-8CE2-417B-A489-513C9ABF3FF7}" type="parTrans" cxnId="{CFAAA0AC-E084-47D1-B62D-B5CB8384BDCC}">
      <dgm:prSet/>
      <dgm:spPr/>
      <dgm:t>
        <a:bodyPr/>
        <a:lstStyle/>
        <a:p>
          <a:endParaRPr lang="en-US"/>
        </a:p>
      </dgm:t>
    </dgm:pt>
    <dgm:pt modelId="{165DB49C-F2B2-4D7B-B0EF-D10AB526B312}" type="sibTrans" cxnId="{CFAAA0AC-E084-47D1-B62D-B5CB8384BDCC}">
      <dgm:prSet/>
      <dgm:spPr/>
      <dgm:t>
        <a:bodyPr/>
        <a:lstStyle/>
        <a:p>
          <a:endParaRPr lang="en-US"/>
        </a:p>
      </dgm:t>
    </dgm:pt>
    <dgm:pt modelId="{84DF8378-B07F-4E49-A3ED-E188AC460F35}" type="pres">
      <dgm:prSet presAssocID="{7A95DAE9-BB8F-48D4-870C-FD6F6F7016F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DAA7AC-02FD-47A0-BC05-8496B33D9EA7}" type="pres">
      <dgm:prSet presAssocID="{70840E83-479E-4DEC-869F-AC1EAEDA7D5D}" presName="centerShape" presStyleLbl="node0" presStyleIdx="0" presStyleCnt="1" custScaleX="101734" custScaleY="101734"/>
      <dgm:spPr/>
      <dgm:t>
        <a:bodyPr/>
        <a:lstStyle/>
        <a:p>
          <a:endParaRPr lang="en-US"/>
        </a:p>
      </dgm:t>
    </dgm:pt>
    <dgm:pt modelId="{DB1D26C2-46B5-431D-A910-58C7B54AAE17}" type="pres">
      <dgm:prSet presAssocID="{1CA99269-2252-4C6F-A627-9CD4663564E3}" presName="Name9" presStyleLbl="parChTrans1D2" presStyleIdx="0" presStyleCnt="4"/>
      <dgm:spPr/>
      <dgm:t>
        <a:bodyPr/>
        <a:lstStyle/>
        <a:p>
          <a:endParaRPr lang="en-US"/>
        </a:p>
      </dgm:t>
    </dgm:pt>
    <dgm:pt modelId="{F4E90BBE-77AC-4228-8FFE-0AA7F6CAFA09}" type="pres">
      <dgm:prSet presAssocID="{1CA99269-2252-4C6F-A627-9CD4663564E3}" presName="connTx" presStyleLbl="parChTrans1D2" presStyleIdx="0" presStyleCnt="4"/>
      <dgm:spPr/>
      <dgm:t>
        <a:bodyPr/>
        <a:lstStyle/>
        <a:p>
          <a:endParaRPr lang="en-US"/>
        </a:p>
      </dgm:t>
    </dgm:pt>
    <dgm:pt modelId="{CB334EF9-4BF8-4B56-80D9-19AE22B33B95}" type="pres">
      <dgm:prSet presAssocID="{551E3219-8446-43E3-8782-E9243FB0C3ED}" presName="node" presStyleLbl="node1" presStyleIdx="0" presStyleCnt="4" custScaleX="142427" custScaleY="1424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B752B-7147-4451-8897-1D43A6AF14CC}" type="pres">
      <dgm:prSet presAssocID="{E90DEBE6-A905-47F9-955C-FF1C4817368A}" presName="Name9" presStyleLbl="parChTrans1D2" presStyleIdx="1" presStyleCnt="4"/>
      <dgm:spPr/>
      <dgm:t>
        <a:bodyPr/>
        <a:lstStyle/>
        <a:p>
          <a:endParaRPr lang="en-US"/>
        </a:p>
      </dgm:t>
    </dgm:pt>
    <dgm:pt modelId="{794A55AD-CEF2-491F-B418-7D3E3B4F04F1}" type="pres">
      <dgm:prSet presAssocID="{E90DEBE6-A905-47F9-955C-FF1C4817368A}" presName="connTx" presStyleLbl="parChTrans1D2" presStyleIdx="1" presStyleCnt="4"/>
      <dgm:spPr/>
      <dgm:t>
        <a:bodyPr/>
        <a:lstStyle/>
        <a:p>
          <a:endParaRPr lang="en-US"/>
        </a:p>
      </dgm:t>
    </dgm:pt>
    <dgm:pt modelId="{1EF81AD4-66A5-487D-A78E-2B3B797A8B42}" type="pres">
      <dgm:prSet presAssocID="{8A447E60-0F2F-4A78-B4DC-E1A506DE0BCD}" presName="node" presStyleLbl="node1" presStyleIdx="1" presStyleCnt="4" custScaleX="142427" custScaleY="1424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54175-04B7-4DFF-8A02-82E1E098E3F3}" type="pres">
      <dgm:prSet presAssocID="{7DFA273A-DDAB-4FA2-B9AE-451E2E415151}" presName="Name9" presStyleLbl="parChTrans1D2" presStyleIdx="2" presStyleCnt="4"/>
      <dgm:spPr/>
      <dgm:t>
        <a:bodyPr/>
        <a:lstStyle/>
        <a:p>
          <a:endParaRPr lang="en-US"/>
        </a:p>
      </dgm:t>
    </dgm:pt>
    <dgm:pt modelId="{D1791276-3F95-4A51-B1B5-A975A147CC66}" type="pres">
      <dgm:prSet presAssocID="{7DFA273A-DDAB-4FA2-B9AE-451E2E415151}" presName="connTx" presStyleLbl="parChTrans1D2" presStyleIdx="2" presStyleCnt="4"/>
      <dgm:spPr/>
      <dgm:t>
        <a:bodyPr/>
        <a:lstStyle/>
        <a:p>
          <a:endParaRPr lang="en-US"/>
        </a:p>
      </dgm:t>
    </dgm:pt>
    <dgm:pt modelId="{F0FAB52B-DFD0-426D-A7B2-1678E9ED6CCD}" type="pres">
      <dgm:prSet presAssocID="{245AF061-A5E2-4F2E-A5A3-363A3372A280}" presName="node" presStyleLbl="node1" presStyleIdx="2" presStyleCnt="4" custScaleX="142427" custScaleY="1424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C75DE-726D-4599-935E-9A609D793B9B}" type="pres">
      <dgm:prSet presAssocID="{1BB01F44-8CE2-417B-A489-513C9ABF3FF7}" presName="Name9" presStyleLbl="parChTrans1D2" presStyleIdx="3" presStyleCnt="4"/>
      <dgm:spPr/>
      <dgm:t>
        <a:bodyPr/>
        <a:lstStyle/>
        <a:p>
          <a:endParaRPr lang="en-US"/>
        </a:p>
      </dgm:t>
    </dgm:pt>
    <dgm:pt modelId="{AD5AC2C7-916F-40E4-A97B-C8B6CFA12476}" type="pres">
      <dgm:prSet presAssocID="{1BB01F44-8CE2-417B-A489-513C9ABF3FF7}" presName="connTx" presStyleLbl="parChTrans1D2" presStyleIdx="3" presStyleCnt="4"/>
      <dgm:spPr/>
      <dgm:t>
        <a:bodyPr/>
        <a:lstStyle/>
        <a:p>
          <a:endParaRPr lang="en-US"/>
        </a:p>
      </dgm:t>
    </dgm:pt>
    <dgm:pt modelId="{BB4B0CF3-340E-4200-919B-CA1636CAF140}" type="pres">
      <dgm:prSet presAssocID="{9EDE1FB9-23E3-49DD-B7BE-A3A7395C26CE}" presName="node" presStyleLbl="node1" presStyleIdx="3" presStyleCnt="4" custScaleX="142427" custScaleY="1424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79ABA6-BCF2-491B-A812-33A75837E5E8}" type="presOf" srcId="{70840E83-479E-4DEC-869F-AC1EAEDA7D5D}" destId="{ECDAA7AC-02FD-47A0-BC05-8496B33D9EA7}" srcOrd="0" destOrd="0" presId="urn:microsoft.com/office/officeart/2005/8/layout/radial1"/>
    <dgm:cxn modelId="{1FCED199-1A9E-4A18-BF1B-AE53B0CAB483}" srcId="{7A95DAE9-BB8F-48D4-870C-FD6F6F7016F2}" destId="{70840E83-479E-4DEC-869F-AC1EAEDA7D5D}" srcOrd="0" destOrd="0" parTransId="{7010B47E-D9E7-4D03-82A2-F843ECC65F7A}" sibTransId="{E348C0E5-E9BE-4DC0-B9FF-05D8C779222E}"/>
    <dgm:cxn modelId="{C700EC61-066A-47BE-8EA6-C1736618B645}" type="presOf" srcId="{1CA99269-2252-4C6F-A627-9CD4663564E3}" destId="{F4E90BBE-77AC-4228-8FFE-0AA7F6CAFA09}" srcOrd="1" destOrd="0" presId="urn:microsoft.com/office/officeart/2005/8/layout/radial1"/>
    <dgm:cxn modelId="{052577BA-5953-45FE-AE1C-194373802CDC}" type="presOf" srcId="{9EDE1FB9-23E3-49DD-B7BE-A3A7395C26CE}" destId="{BB4B0CF3-340E-4200-919B-CA1636CAF140}" srcOrd="0" destOrd="0" presId="urn:microsoft.com/office/officeart/2005/8/layout/radial1"/>
    <dgm:cxn modelId="{CF0E4625-D547-42CD-ADCE-931E92A4BA96}" type="presOf" srcId="{E90DEBE6-A905-47F9-955C-FF1C4817368A}" destId="{EC4B752B-7147-4451-8897-1D43A6AF14CC}" srcOrd="0" destOrd="0" presId="urn:microsoft.com/office/officeart/2005/8/layout/radial1"/>
    <dgm:cxn modelId="{DA51B500-C71A-4499-A1C2-E8A7DE1FCF33}" type="presOf" srcId="{551E3219-8446-43E3-8782-E9243FB0C3ED}" destId="{CB334EF9-4BF8-4B56-80D9-19AE22B33B95}" srcOrd="0" destOrd="0" presId="urn:microsoft.com/office/officeart/2005/8/layout/radial1"/>
    <dgm:cxn modelId="{ADFB04F3-FEEC-40C7-8351-B13E71E95D00}" type="presOf" srcId="{7DFA273A-DDAB-4FA2-B9AE-451E2E415151}" destId="{D1791276-3F95-4A51-B1B5-A975A147CC66}" srcOrd="1" destOrd="0" presId="urn:microsoft.com/office/officeart/2005/8/layout/radial1"/>
    <dgm:cxn modelId="{AF8DFB21-16F0-49AE-8519-16491C897833}" srcId="{70840E83-479E-4DEC-869F-AC1EAEDA7D5D}" destId="{551E3219-8446-43E3-8782-E9243FB0C3ED}" srcOrd="0" destOrd="0" parTransId="{1CA99269-2252-4C6F-A627-9CD4663564E3}" sibTransId="{03B1E231-C2ED-45BA-A046-E8FEEE792DAB}"/>
    <dgm:cxn modelId="{742C7FD9-86C3-4574-9F95-7A205527E5E5}" srcId="{70840E83-479E-4DEC-869F-AC1EAEDA7D5D}" destId="{8A447E60-0F2F-4A78-B4DC-E1A506DE0BCD}" srcOrd="1" destOrd="0" parTransId="{E90DEBE6-A905-47F9-955C-FF1C4817368A}" sibTransId="{96B42F8A-9EB8-4F7F-A795-D11DF464A736}"/>
    <dgm:cxn modelId="{7FD7C43F-3974-4805-B2E6-E4E663250114}" type="presOf" srcId="{1BB01F44-8CE2-417B-A489-513C9ABF3FF7}" destId="{AD5AC2C7-916F-40E4-A97B-C8B6CFA12476}" srcOrd="1" destOrd="0" presId="urn:microsoft.com/office/officeart/2005/8/layout/radial1"/>
    <dgm:cxn modelId="{EF23216A-17BF-4105-8734-E1145B960F58}" type="presOf" srcId="{7A95DAE9-BB8F-48D4-870C-FD6F6F7016F2}" destId="{84DF8378-B07F-4E49-A3ED-E188AC460F35}" srcOrd="0" destOrd="0" presId="urn:microsoft.com/office/officeart/2005/8/layout/radial1"/>
    <dgm:cxn modelId="{175D0A50-5E9A-4582-AF54-85EF995A10A3}" type="presOf" srcId="{8A447E60-0F2F-4A78-B4DC-E1A506DE0BCD}" destId="{1EF81AD4-66A5-487D-A78E-2B3B797A8B42}" srcOrd="0" destOrd="0" presId="urn:microsoft.com/office/officeart/2005/8/layout/radial1"/>
    <dgm:cxn modelId="{481A4452-E6FF-4623-8CCE-853C6CD91EA9}" type="presOf" srcId="{E90DEBE6-A905-47F9-955C-FF1C4817368A}" destId="{794A55AD-CEF2-491F-B418-7D3E3B4F04F1}" srcOrd="1" destOrd="0" presId="urn:microsoft.com/office/officeart/2005/8/layout/radial1"/>
    <dgm:cxn modelId="{A3F0F533-B238-4A62-9EFD-C1BE16F221C3}" type="presOf" srcId="{245AF061-A5E2-4F2E-A5A3-363A3372A280}" destId="{F0FAB52B-DFD0-426D-A7B2-1678E9ED6CCD}" srcOrd="0" destOrd="0" presId="urn:microsoft.com/office/officeart/2005/8/layout/radial1"/>
    <dgm:cxn modelId="{6FF71CFA-E5A1-484E-90F4-E66E74E92F71}" type="presOf" srcId="{1CA99269-2252-4C6F-A627-9CD4663564E3}" destId="{DB1D26C2-46B5-431D-A910-58C7B54AAE17}" srcOrd="0" destOrd="0" presId="urn:microsoft.com/office/officeart/2005/8/layout/radial1"/>
    <dgm:cxn modelId="{CFAAA0AC-E084-47D1-B62D-B5CB8384BDCC}" srcId="{70840E83-479E-4DEC-869F-AC1EAEDA7D5D}" destId="{9EDE1FB9-23E3-49DD-B7BE-A3A7395C26CE}" srcOrd="3" destOrd="0" parTransId="{1BB01F44-8CE2-417B-A489-513C9ABF3FF7}" sibTransId="{165DB49C-F2B2-4D7B-B0EF-D10AB526B312}"/>
    <dgm:cxn modelId="{C3FD3E41-BBF0-4566-9428-223461426F0C}" type="presOf" srcId="{1BB01F44-8CE2-417B-A489-513C9ABF3FF7}" destId="{10EC75DE-726D-4599-935E-9A609D793B9B}" srcOrd="0" destOrd="0" presId="urn:microsoft.com/office/officeart/2005/8/layout/radial1"/>
    <dgm:cxn modelId="{95C22B6E-8873-4B75-B993-0E3D80CC0D3F}" srcId="{70840E83-479E-4DEC-869F-AC1EAEDA7D5D}" destId="{245AF061-A5E2-4F2E-A5A3-363A3372A280}" srcOrd="2" destOrd="0" parTransId="{7DFA273A-DDAB-4FA2-B9AE-451E2E415151}" sibTransId="{23473BF5-E241-4F0E-AC27-C2A3E66A4DC3}"/>
    <dgm:cxn modelId="{44D37919-4D3D-4D8C-8A16-FD019AFAD09B}" type="presOf" srcId="{7DFA273A-DDAB-4FA2-B9AE-451E2E415151}" destId="{81954175-04B7-4DFF-8A02-82E1E098E3F3}" srcOrd="0" destOrd="0" presId="urn:microsoft.com/office/officeart/2005/8/layout/radial1"/>
    <dgm:cxn modelId="{647BB0FD-B824-48A5-9478-C848390691C9}" type="presParOf" srcId="{84DF8378-B07F-4E49-A3ED-E188AC460F35}" destId="{ECDAA7AC-02FD-47A0-BC05-8496B33D9EA7}" srcOrd="0" destOrd="0" presId="urn:microsoft.com/office/officeart/2005/8/layout/radial1"/>
    <dgm:cxn modelId="{F3E95928-EBF5-448F-A576-B216A6033633}" type="presParOf" srcId="{84DF8378-B07F-4E49-A3ED-E188AC460F35}" destId="{DB1D26C2-46B5-431D-A910-58C7B54AAE17}" srcOrd="1" destOrd="0" presId="urn:microsoft.com/office/officeart/2005/8/layout/radial1"/>
    <dgm:cxn modelId="{6968BA0E-9BF0-484A-A0C9-5A21EB2D3931}" type="presParOf" srcId="{DB1D26C2-46B5-431D-A910-58C7B54AAE17}" destId="{F4E90BBE-77AC-4228-8FFE-0AA7F6CAFA09}" srcOrd="0" destOrd="0" presId="urn:microsoft.com/office/officeart/2005/8/layout/radial1"/>
    <dgm:cxn modelId="{A8F011E5-ED14-404B-8BD2-8931394D8764}" type="presParOf" srcId="{84DF8378-B07F-4E49-A3ED-E188AC460F35}" destId="{CB334EF9-4BF8-4B56-80D9-19AE22B33B95}" srcOrd="2" destOrd="0" presId="urn:microsoft.com/office/officeart/2005/8/layout/radial1"/>
    <dgm:cxn modelId="{8D557D89-711A-4041-96A8-83AEEEB2E01B}" type="presParOf" srcId="{84DF8378-B07F-4E49-A3ED-E188AC460F35}" destId="{EC4B752B-7147-4451-8897-1D43A6AF14CC}" srcOrd="3" destOrd="0" presId="urn:microsoft.com/office/officeart/2005/8/layout/radial1"/>
    <dgm:cxn modelId="{6041C00C-DB6D-47FA-9874-02B305B05897}" type="presParOf" srcId="{EC4B752B-7147-4451-8897-1D43A6AF14CC}" destId="{794A55AD-CEF2-491F-B418-7D3E3B4F04F1}" srcOrd="0" destOrd="0" presId="urn:microsoft.com/office/officeart/2005/8/layout/radial1"/>
    <dgm:cxn modelId="{F95E68AC-4B8B-44D2-81E9-A45F97D904CE}" type="presParOf" srcId="{84DF8378-B07F-4E49-A3ED-E188AC460F35}" destId="{1EF81AD4-66A5-487D-A78E-2B3B797A8B42}" srcOrd="4" destOrd="0" presId="urn:microsoft.com/office/officeart/2005/8/layout/radial1"/>
    <dgm:cxn modelId="{D9F7AF87-D304-410D-99F6-C2E688700348}" type="presParOf" srcId="{84DF8378-B07F-4E49-A3ED-E188AC460F35}" destId="{81954175-04B7-4DFF-8A02-82E1E098E3F3}" srcOrd="5" destOrd="0" presId="urn:microsoft.com/office/officeart/2005/8/layout/radial1"/>
    <dgm:cxn modelId="{A6B44B43-C8AF-4AD2-9AD4-B33A59332CEA}" type="presParOf" srcId="{81954175-04B7-4DFF-8A02-82E1E098E3F3}" destId="{D1791276-3F95-4A51-B1B5-A975A147CC66}" srcOrd="0" destOrd="0" presId="urn:microsoft.com/office/officeart/2005/8/layout/radial1"/>
    <dgm:cxn modelId="{5955A875-9818-4B2C-ACA8-A3DE25B68102}" type="presParOf" srcId="{84DF8378-B07F-4E49-A3ED-E188AC460F35}" destId="{F0FAB52B-DFD0-426D-A7B2-1678E9ED6CCD}" srcOrd="6" destOrd="0" presId="urn:microsoft.com/office/officeart/2005/8/layout/radial1"/>
    <dgm:cxn modelId="{B8F6AE61-87DA-4AE5-9831-CEA34DA729B6}" type="presParOf" srcId="{84DF8378-B07F-4E49-A3ED-E188AC460F35}" destId="{10EC75DE-726D-4599-935E-9A609D793B9B}" srcOrd="7" destOrd="0" presId="urn:microsoft.com/office/officeart/2005/8/layout/radial1"/>
    <dgm:cxn modelId="{AD97D6F7-E63D-4DB4-A604-32D0B3CC636D}" type="presParOf" srcId="{10EC75DE-726D-4599-935E-9A609D793B9B}" destId="{AD5AC2C7-916F-40E4-A97B-C8B6CFA12476}" srcOrd="0" destOrd="0" presId="urn:microsoft.com/office/officeart/2005/8/layout/radial1"/>
    <dgm:cxn modelId="{16B41CB1-FEA6-4EDA-A693-75A43F737D90}" type="presParOf" srcId="{84DF8378-B07F-4E49-A3ED-E188AC460F35}" destId="{BB4B0CF3-340E-4200-919B-CA1636CAF140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35A5E2-6D30-4C4D-8C64-F2B8FC00A498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8168EC-3040-4FFE-91D7-E7192B89BAEB}">
      <dgm:prSet phldrT="[Text]"/>
      <dgm:spPr/>
      <dgm:t>
        <a:bodyPr/>
        <a:lstStyle/>
        <a:p>
          <a:r>
            <a:rPr lang="en-US" dirty="0" err="1" smtClean="0"/>
            <a:t>Datos</a:t>
          </a:r>
          <a:r>
            <a:rPr lang="en-US" dirty="0" smtClean="0"/>
            <a:t> de Estado A</a:t>
          </a:r>
          <a:endParaRPr lang="en-US" dirty="0"/>
        </a:p>
      </dgm:t>
    </dgm:pt>
    <dgm:pt modelId="{E2D988E9-E40E-40FE-91A0-D5C841F41CCE}" type="parTrans" cxnId="{05454E59-AC01-454E-A691-49B244BF1FEC}">
      <dgm:prSet/>
      <dgm:spPr/>
      <dgm:t>
        <a:bodyPr/>
        <a:lstStyle/>
        <a:p>
          <a:endParaRPr lang="en-US"/>
        </a:p>
      </dgm:t>
    </dgm:pt>
    <dgm:pt modelId="{B3013728-4AA9-4E70-8557-D4DE2E005230}" type="sibTrans" cxnId="{05454E59-AC01-454E-A691-49B244BF1FEC}">
      <dgm:prSet/>
      <dgm:spPr/>
      <dgm:t>
        <a:bodyPr/>
        <a:lstStyle/>
        <a:p>
          <a:endParaRPr lang="en-US"/>
        </a:p>
      </dgm:t>
    </dgm:pt>
    <dgm:pt modelId="{1958A483-9080-4293-AC1E-D320E53699DD}">
      <dgm:prSet phldrT="[Text]"/>
      <dgm:spPr/>
      <dgm:t>
        <a:bodyPr/>
        <a:lstStyle/>
        <a:p>
          <a:r>
            <a:rPr lang="en-US" dirty="0" err="1" smtClean="0"/>
            <a:t>Datos</a:t>
          </a:r>
          <a:r>
            <a:rPr lang="en-US" dirty="0" smtClean="0"/>
            <a:t> de Estado B</a:t>
          </a:r>
          <a:endParaRPr lang="en-US" dirty="0"/>
        </a:p>
      </dgm:t>
    </dgm:pt>
    <dgm:pt modelId="{4F15D1D0-9130-48F0-93FA-94D57A8732AD}" type="parTrans" cxnId="{A14D88B8-B866-4852-B67F-F4133B131CBA}">
      <dgm:prSet/>
      <dgm:spPr/>
      <dgm:t>
        <a:bodyPr/>
        <a:lstStyle/>
        <a:p>
          <a:endParaRPr lang="en-US"/>
        </a:p>
      </dgm:t>
    </dgm:pt>
    <dgm:pt modelId="{0D2C70B1-38DE-47C8-A433-3CDE00259095}" type="sibTrans" cxnId="{A14D88B8-B866-4852-B67F-F4133B131CBA}">
      <dgm:prSet/>
      <dgm:spPr/>
      <dgm:t>
        <a:bodyPr/>
        <a:lstStyle/>
        <a:p>
          <a:endParaRPr lang="en-US"/>
        </a:p>
      </dgm:t>
    </dgm:pt>
    <dgm:pt modelId="{5BA38266-8E69-4D5C-8975-45D2F8A62616}">
      <dgm:prSet phldrT="[Text]"/>
      <dgm:spPr/>
      <dgm:t>
        <a:bodyPr/>
        <a:lstStyle/>
        <a:p>
          <a:r>
            <a:rPr lang="en-US" dirty="0" err="1" smtClean="0"/>
            <a:t>Datos</a:t>
          </a:r>
          <a:r>
            <a:rPr lang="en-US" dirty="0" smtClean="0"/>
            <a:t> de </a:t>
          </a:r>
          <a:r>
            <a:rPr lang="en-US" dirty="0" err="1" smtClean="0"/>
            <a:t>Escado</a:t>
          </a:r>
          <a:r>
            <a:rPr lang="en-US" dirty="0" smtClean="0"/>
            <a:t> C</a:t>
          </a:r>
          <a:endParaRPr lang="en-US" dirty="0"/>
        </a:p>
      </dgm:t>
    </dgm:pt>
    <dgm:pt modelId="{B9D54309-2713-4062-AD46-99686EC76033}" type="parTrans" cxnId="{8B06EBE6-FE59-4299-A6BA-852CFB9E72CA}">
      <dgm:prSet/>
      <dgm:spPr/>
      <dgm:t>
        <a:bodyPr/>
        <a:lstStyle/>
        <a:p>
          <a:endParaRPr lang="en-US"/>
        </a:p>
      </dgm:t>
    </dgm:pt>
    <dgm:pt modelId="{F7AA7552-A543-4747-9F1B-904F6111A0F9}" type="sibTrans" cxnId="{8B06EBE6-FE59-4299-A6BA-852CFB9E72CA}">
      <dgm:prSet/>
      <dgm:spPr/>
      <dgm:t>
        <a:bodyPr/>
        <a:lstStyle/>
        <a:p>
          <a:endParaRPr lang="en-US"/>
        </a:p>
      </dgm:t>
    </dgm:pt>
    <dgm:pt modelId="{2584993B-4329-4C06-9171-2672A5799218}">
      <dgm:prSet phldrT="[Text]"/>
      <dgm:spPr/>
      <dgm:t>
        <a:bodyPr/>
        <a:lstStyle/>
        <a:p>
          <a:r>
            <a:rPr lang="es-MX" b="1" noProof="0" dirty="0" smtClean="0">
              <a:solidFill>
                <a:schemeClr val="tx1"/>
              </a:solidFill>
            </a:rPr>
            <a:t>Archivo Escolar Consolidado</a:t>
          </a:r>
          <a:endParaRPr lang="en-US" dirty="0"/>
        </a:p>
      </dgm:t>
    </dgm:pt>
    <dgm:pt modelId="{0301632E-9365-4F8B-A95F-E887F8914AE1}" type="parTrans" cxnId="{E51448D7-A50D-4ED7-B860-05F07A8FD54B}">
      <dgm:prSet/>
      <dgm:spPr/>
      <dgm:t>
        <a:bodyPr/>
        <a:lstStyle/>
        <a:p>
          <a:endParaRPr lang="en-US"/>
        </a:p>
      </dgm:t>
    </dgm:pt>
    <dgm:pt modelId="{12317F20-CC10-4FEA-9F70-CAA3C33DE6A0}" type="sibTrans" cxnId="{E51448D7-A50D-4ED7-B860-05F07A8FD54B}">
      <dgm:prSet/>
      <dgm:spPr/>
      <dgm:t>
        <a:bodyPr/>
        <a:lstStyle/>
        <a:p>
          <a:endParaRPr lang="en-US"/>
        </a:p>
      </dgm:t>
    </dgm:pt>
    <dgm:pt modelId="{9EF7C359-E96A-4489-B721-249B82339FB7}" type="pres">
      <dgm:prSet presAssocID="{4935A5E2-6D30-4C4D-8C64-F2B8FC00A49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C4F865-ED1C-4A97-9DA5-8F65605B576A}" type="pres">
      <dgm:prSet presAssocID="{4935A5E2-6D30-4C4D-8C64-F2B8FC00A498}" presName="ellipse" presStyleLbl="trBgShp" presStyleIdx="0" presStyleCnt="1" custScaleX="72265" custScaleY="114172" custLinFactNeighborX="-1790" custLinFactNeighborY="8732"/>
      <dgm:spPr/>
    </dgm:pt>
    <dgm:pt modelId="{055F4995-B13C-42CA-AFDD-3D2183258EF5}" type="pres">
      <dgm:prSet presAssocID="{4935A5E2-6D30-4C4D-8C64-F2B8FC00A498}" presName="arrow1" presStyleLbl="fgShp" presStyleIdx="0" presStyleCnt="1"/>
      <dgm:spPr/>
    </dgm:pt>
    <dgm:pt modelId="{09F15EE8-F8F5-4BA5-BD2E-A4FFE12F8352}" type="pres">
      <dgm:prSet presAssocID="{4935A5E2-6D30-4C4D-8C64-F2B8FC00A498}" presName="rectangle" presStyleLbl="revTx" presStyleIdx="0" presStyleCnt="1" custScaleX="55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6502D5-53D3-435F-B145-804C47A3517D}" type="pres">
      <dgm:prSet presAssocID="{1958A483-9080-4293-AC1E-D320E53699DD}" presName="item1" presStyleLbl="node1" presStyleIdx="0" presStyleCnt="3" custScaleX="59259" custScaleY="59259" custLinFactNeighborX="-21778" custLinFactNeighborY="162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C85F7-8771-430E-8FD6-014C1AF6F629}" type="pres">
      <dgm:prSet presAssocID="{5BA38266-8E69-4D5C-8975-45D2F8A62616}" presName="item2" presStyleLbl="node1" presStyleIdx="1" presStyleCnt="3" custScaleX="59259" custScaleY="59259" custLinFactNeighborX="51852" custLinFactNeighborY="148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5F4ED-6567-4C3B-AF8E-7D7F109EEC66}" type="pres">
      <dgm:prSet presAssocID="{2584993B-4329-4C06-9171-2672A5799218}" presName="item3" presStyleLbl="node1" presStyleIdx="2" presStyleCnt="3" custScaleX="59259" custScaleY="59259" custLinFactNeighborX="-47040" custLinFactNeighborY="-390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349A53-9D88-4F39-93EB-980800C7FC4E}" type="pres">
      <dgm:prSet presAssocID="{4935A5E2-6D30-4C4D-8C64-F2B8FC00A498}" presName="funnel" presStyleLbl="trAlignAcc1" presStyleIdx="0" presStyleCnt="1" custScaleX="72158" custScaleY="93443" custLinFactNeighborX="-1652" custLinFactNeighborY="-1016"/>
      <dgm:spPr/>
    </dgm:pt>
  </dgm:ptLst>
  <dgm:cxnLst>
    <dgm:cxn modelId="{6E7EB825-C14F-44C0-82A8-BF7E4117A034}" type="presOf" srcId="{2584993B-4329-4C06-9171-2672A5799218}" destId="{09F15EE8-F8F5-4BA5-BD2E-A4FFE12F8352}" srcOrd="0" destOrd="0" presId="urn:microsoft.com/office/officeart/2005/8/layout/funnel1"/>
    <dgm:cxn modelId="{152C09EF-062A-4D09-807F-11E32CCA2162}" type="presOf" srcId="{5BA38266-8E69-4D5C-8975-45D2F8A62616}" destId="{776502D5-53D3-435F-B145-804C47A3517D}" srcOrd="0" destOrd="0" presId="urn:microsoft.com/office/officeart/2005/8/layout/funnel1"/>
    <dgm:cxn modelId="{E51448D7-A50D-4ED7-B860-05F07A8FD54B}" srcId="{4935A5E2-6D30-4C4D-8C64-F2B8FC00A498}" destId="{2584993B-4329-4C06-9171-2672A5799218}" srcOrd="3" destOrd="0" parTransId="{0301632E-9365-4F8B-A95F-E887F8914AE1}" sibTransId="{12317F20-CC10-4FEA-9F70-CAA3C33DE6A0}"/>
    <dgm:cxn modelId="{36523EAE-730A-4F4A-9D88-CD5B697FAB77}" type="presOf" srcId="{368168EC-3040-4FFE-91D7-E7192B89BAEB}" destId="{EFE5F4ED-6567-4C3B-AF8E-7D7F109EEC66}" srcOrd="0" destOrd="0" presId="urn:microsoft.com/office/officeart/2005/8/layout/funnel1"/>
    <dgm:cxn modelId="{A14D88B8-B866-4852-B67F-F4133B131CBA}" srcId="{4935A5E2-6D30-4C4D-8C64-F2B8FC00A498}" destId="{1958A483-9080-4293-AC1E-D320E53699DD}" srcOrd="1" destOrd="0" parTransId="{4F15D1D0-9130-48F0-93FA-94D57A8732AD}" sibTransId="{0D2C70B1-38DE-47C8-A433-3CDE00259095}"/>
    <dgm:cxn modelId="{8B06EBE6-FE59-4299-A6BA-852CFB9E72CA}" srcId="{4935A5E2-6D30-4C4D-8C64-F2B8FC00A498}" destId="{5BA38266-8E69-4D5C-8975-45D2F8A62616}" srcOrd="2" destOrd="0" parTransId="{B9D54309-2713-4062-AD46-99686EC76033}" sibTransId="{F7AA7552-A543-4747-9F1B-904F6111A0F9}"/>
    <dgm:cxn modelId="{05454E59-AC01-454E-A691-49B244BF1FEC}" srcId="{4935A5E2-6D30-4C4D-8C64-F2B8FC00A498}" destId="{368168EC-3040-4FFE-91D7-E7192B89BAEB}" srcOrd="0" destOrd="0" parTransId="{E2D988E9-E40E-40FE-91A0-D5C841F41CCE}" sibTransId="{B3013728-4AA9-4E70-8557-D4DE2E005230}"/>
    <dgm:cxn modelId="{67A94ED4-4CE4-4DAA-9710-5B75F728C6DB}" type="presOf" srcId="{4935A5E2-6D30-4C4D-8C64-F2B8FC00A498}" destId="{9EF7C359-E96A-4489-B721-249B82339FB7}" srcOrd="0" destOrd="0" presId="urn:microsoft.com/office/officeart/2005/8/layout/funnel1"/>
    <dgm:cxn modelId="{178CC956-71B7-4BD7-8B84-7AA326A44A14}" type="presOf" srcId="{1958A483-9080-4293-AC1E-D320E53699DD}" destId="{383C85F7-8771-430E-8FD6-014C1AF6F629}" srcOrd="0" destOrd="0" presId="urn:microsoft.com/office/officeart/2005/8/layout/funnel1"/>
    <dgm:cxn modelId="{78EC3FC0-F071-4852-B837-5792AB7DCA29}" type="presParOf" srcId="{9EF7C359-E96A-4489-B721-249B82339FB7}" destId="{D4C4F865-ED1C-4A97-9DA5-8F65605B576A}" srcOrd="0" destOrd="0" presId="urn:microsoft.com/office/officeart/2005/8/layout/funnel1"/>
    <dgm:cxn modelId="{D738FC33-CAD1-4575-BFFF-FC1125CF5581}" type="presParOf" srcId="{9EF7C359-E96A-4489-B721-249B82339FB7}" destId="{055F4995-B13C-42CA-AFDD-3D2183258EF5}" srcOrd="1" destOrd="0" presId="urn:microsoft.com/office/officeart/2005/8/layout/funnel1"/>
    <dgm:cxn modelId="{A10EA558-6BD4-42F5-A760-E28F6A99B1F7}" type="presParOf" srcId="{9EF7C359-E96A-4489-B721-249B82339FB7}" destId="{09F15EE8-F8F5-4BA5-BD2E-A4FFE12F8352}" srcOrd="2" destOrd="0" presId="urn:microsoft.com/office/officeart/2005/8/layout/funnel1"/>
    <dgm:cxn modelId="{3177B8F8-1B14-4859-8309-EDC4E58FA7D1}" type="presParOf" srcId="{9EF7C359-E96A-4489-B721-249B82339FB7}" destId="{776502D5-53D3-435F-B145-804C47A3517D}" srcOrd="3" destOrd="0" presId="urn:microsoft.com/office/officeart/2005/8/layout/funnel1"/>
    <dgm:cxn modelId="{E3BA869B-D180-4E2C-BEAC-BC30EB3BDE4D}" type="presParOf" srcId="{9EF7C359-E96A-4489-B721-249B82339FB7}" destId="{383C85F7-8771-430E-8FD6-014C1AF6F629}" srcOrd="4" destOrd="0" presId="urn:microsoft.com/office/officeart/2005/8/layout/funnel1"/>
    <dgm:cxn modelId="{D3A13E26-3F3B-4EF4-959F-BEEF642D7CF1}" type="presParOf" srcId="{9EF7C359-E96A-4489-B721-249B82339FB7}" destId="{EFE5F4ED-6567-4C3B-AF8E-7D7F109EEC66}" srcOrd="5" destOrd="0" presId="urn:microsoft.com/office/officeart/2005/8/layout/funnel1"/>
    <dgm:cxn modelId="{4D60EA10-9971-4E6C-B58A-D7D087A75B88}" type="presParOf" srcId="{9EF7C359-E96A-4489-B721-249B82339FB7}" destId="{82349A53-9D88-4F39-93EB-980800C7FC4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F7EA84-1AF4-4B59-9248-FC03492312B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46C7CFB-7AD7-4AF5-BB56-A26DC7A6BA18}">
      <dgm:prSet phldrT="[Text]"/>
      <dgm:spPr/>
      <dgm:t>
        <a:bodyPr/>
        <a:lstStyle/>
        <a:p>
          <a:r>
            <a:rPr lang="es-MX" noProof="0" dirty="0" smtClean="0">
              <a:solidFill>
                <a:schemeClr val="bg1"/>
              </a:solidFill>
            </a:rPr>
            <a:t>La familia provee la información a la escuela o MEP</a:t>
          </a:r>
          <a:endParaRPr lang="es-MX" noProof="0" dirty="0">
            <a:solidFill>
              <a:schemeClr val="bg1"/>
            </a:solidFill>
          </a:endParaRPr>
        </a:p>
      </dgm:t>
    </dgm:pt>
    <dgm:pt modelId="{88F1F5E6-5248-4E42-B8ED-49EC5EB5290D}" type="parTrans" cxnId="{84BBF08B-076B-4AB5-AC5A-1661357E6FC3}">
      <dgm:prSet/>
      <dgm:spPr/>
      <dgm:t>
        <a:bodyPr/>
        <a:lstStyle/>
        <a:p>
          <a:endParaRPr lang="en-US"/>
        </a:p>
      </dgm:t>
    </dgm:pt>
    <dgm:pt modelId="{C6205E6D-7CB5-4461-BF7C-9342600E9C8C}" type="sibTrans" cxnId="{84BBF08B-076B-4AB5-AC5A-1661357E6FC3}">
      <dgm:prSet/>
      <dgm:spPr/>
      <dgm:t>
        <a:bodyPr/>
        <a:lstStyle/>
        <a:p>
          <a:endParaRPr lang="en-US"/>
        </a:p>
      </dgm:t>
    </dgm:pt>
    <dgm:pt modelId="{98F164B0-4C99-4A3B-B306-410E9FD249E3}">
      <dgm:prSet phldrT="[Text]"/>
      <dgm:spPr/>
      <dgm:t>
        <a:bodyPr/>
        <a:lstStyle/>
        <a:p>
          <a:r>
            <a:rPr lang="es-MX" noProof="0" dirty="0" smtClean="0">
              <a:solidFill>
                <a:schemeClr val="bg1"/>
              </a:solidFill>
            </a:rPr>
            <a:t>La escuela o MEP añade la información al Sistema electrónico para migrantes del Estado</a:t>
          </a:r>
          <a:endParaRPr lang="es-MX" noProof="0" dirty="0">
            <a:solidFill>
              <a:schemeClr val="bg1"/>
            </a:solidFill>
          </a:endParaRPr>
        </a:p>
      </dgm:t>
    </dgm:pt>
    <dgm:pt modelId="{8AB9BD5F-5E37-4BD4-8485-488EE3310127}" type="parTrans" cxnId="{FFD82078-599D-41FA-87D1-D55AA4043754}">
      <dgm:prSet/>
      <dgm:spPr/>
      <dgm:t>
        <a:bodyPr/>
        <a:lstStyle/>
        <a:p>
          <a:endParaRPr lang="en-US"/>
        </a:p>
      </dgm:t>
    </dgm:pt>
    <dgm:pt modelId="{2EC81D91-4D20-4278-89F5-1E370B00F9F2}" type="sibTrans" cxnId="{FFD82078-599D-41FA-87D1-D55AA4043754}">
      <dgm:prSet/>
      <dgm:spPr/>
      <dgm:t>
        <a:bodyPr/>
        <a:lstStyle/>
        <a:p>
          <a:endParaRPr lang="en-US"/>
        </a:p>
      </dgm:t>
    </dgm:pt>
    <dgm:pt modelId="{D1C28424-357C-45A4-8E3A-76679F90AF72}">
      <dgm:prSet phldrT="[Text]"/>
      <dgm:spPr/>
      <dgm:t>
        <a:bodyPr/>
        <a:lstStyle/>
        <a:p>
          <a:r>
            <a:rPr lang="es-MX" noProof="0" dirty="0" smtClean="0">
              <a:solidFill>
                <a:schemeClr val="bg1"/>
              </a:solidFill>
            </a:rPr>
            <a:t>El Sistema electrónico del Estado envía la información a MSIX</a:t>
          </a:r>
          <a:endParaRPr lang="es-MX" noProof="0" dirty="0">
            <a:solidFill>
              <a:schemeClr val="bg1"/>
            </a:solidFill>
          </a:endParaRPr>
        </a:p>
      </dgm:t>
    </dgm:pt>
    <dgm:pt modelId="{DF42249B-0008-4816-84C7-AF2BE07D34BE}" type="parTrans" cxnId="{28E63986-32BC-444E-8FAF-A0EFDCF2C113}">
      <dgm:prSet/>
      <dgm:spPr/>
      <dgm:t>
        <a:bodyPr/>
        <a:lstStyle/>
        <a:p>
          <a:endParaRPr lang="en-US"/>
        </a:p>
      </dgm:t>
    </dgm:pt>
    <dgm:pt modelId="{3FE6C02C-340B-404F-879D-B6E9306E86C1}" type="sibTrans" cxnId="{28E63986-32BC-444E-8FAF-A0EFDCF2C113}">
      <dgm:prSet/>
      <dgm:spPr/>
      <dgm:t>
        <a:bodyPr/>
        <a:lstStyle/>
        <a:p>
          <a:endParaRPr lang="en-US"/>
        </a:p>
      </dgm:t>
    </dgm:pt>
    <dgm:pt modelId="{BB533430-3EAA-4B34-9A07-EACE892113FE}" type="pres">
      <dgm:prSet presAssocID="{60F7EA84-1AF4-4B59-9248-FC03492312BE}" presName="Name0" presStyleCnt="0">
        <dgm:presLayoutVars>
          <dgm:dir/>
          <dgm:animLvl val="lvl"/>
          <dgm:resizeHandles val="exact"/>
        </dgm:presLayoutVars>
      </dgm:prSet>
      <dgm:spPr/>
    </dgm:pt>
    <dgm:pt modelId="{3060C598-BAE6-4FD2-8757-90A48198306A}" type="pres">
      <dgm:prSet presAssocID="{F46C7CFB-7AD7-4AF5-BB56-A26DC7A6BA1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A57AC-E323-44A0-98DD-78F38BDFFD36}" type="pres">
      <dgm:prSet presAssocID="{C6205E6D-7CB5-4461-BF7C-9342600E9C8C}" presName="parTxOnlySpace" presStyleCnt="0"/>
      <dgm:spPr/>
    </dgm:pt>
    <dgm:pt modelId="{928C7633-F2CD-44A1-AD88-B5DB2F899783}" type="pres">
      <dgm:prSet presAssocID="{98F164B0-4C99-4A3B-B306-410E9FD249E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E10E8D-6408-402E-96A6-98815576FB8D}" type="pres">
      <dgm:prSet presAssocID="{2EC81D91-4D20-4278-89F5-1E370B00F9F2}" presName="parTxOnlySpace" presStyleCnt="0"/>
      <dgm:spPr/>
    </dgm:pt>
    <dgm:pt modelId="{ED41623D-A21D-4026-B2FA-411862C8CC17}" type="pres">
      <dgm:prSet presAssocID="{D1C28424-357C-45A4-8E3A-76679F90AF7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5324C8-84E6-4607-BE4F-678525425809}" type="presOf" srcId="{D1C28424-357C-45A4-8E3A-76679F90AF72}" destId="{ED41623D-A21D-4026-B2FA-411862C8CC17}" srcOrd="0" destOrd="0" presId="urn:microsoft.com/office/officeart/2005/8/layout/chevron1"/>
    <dgm:cxn modelId="{28E63986-32BC-444E-8FAF-A0EFDCF2C113}" srcId="{60F7EA84-1AF4-4B59-9248-FC03492312BE}" destId="{D1C28424-357C-45A4-8E3A-76679F90AF72}" srcOrd="2" destOrd="0" parTransId="{DF42249B-0008-4816-84C7-AF2BE07D34BE}" sibTransId="{3FE6C02C-340B-404F-879D-B6E9306E86C1}"/>
    <dgm:cxn modelId="{84BBF08B-076B-4AB5-AC5A-1661357E6FC3}" srcId="{60F7EA84-1AF4-4B59-9248-FC03492312BE}" destId="{F46C7CFB-7AD7-4AF5-BB56-A26DC7A6BA18}" srcOrd="0" destOrd="0" parTransId="{88F1F5E6-5248-4E42-B8ED-49EC5EB5290D}" sibTransId="{C6205E6D-7CB5-4461-BF7C-9342600E9C8C}"/>
    <dgm:cxn modelId="{C02F16E6-0CF9-4AB2-BCCD-2F480640690E}" type="presOf" srcId="{98F164B0-4C99-4A3B-B306-410E9FD249E3}" destId="{928C7633-F2CD-44A1-AD88-B5DB2F899783}" srcOrd="0" destOrd="0" presId="urn:microsoft.com/office/officeart/2005/8/layout/chevron1"/>
    <dgm:cxn modelId="{F350EDDC-0FAC-4BB8-AA6B-0CA70B2301B3}" type="presOf" srcId="{F46C7CFB-7AD7-4AF5-BB56-A26DC7A6BA18}" destId="{3060C598-BAE6-4FD2-8757-90A48198306A}" srcOrd="0" destOrd="0" presId="urn:microsoft.com/office/officeart/2005/8/layout/chevron1"/>
    <dgm:cxn modelId="{FFD82078-599D-41FA-87D1-D55AA4043754}" srcId="{60F7EA84-1AF4-4B59-9248-FC03492312BE}" destId="{98F164B0-4C99-4A3B-B306-410E9FD249E3}" srcOrd="1" destOrd="0" parTransId="{8AB9BD5F-5E37-4BD4-8485-488EE3310127}" sibTransId="{2EC81D91-4D20-4278-89F5-1E370B00F9F2}"/>
    <dgm:cxn modelId="{21002681-3561-4B72-9A39-B83D53A77DA1}" type="presOf" srcId="{60F7EA84-1AF4-4B59-9248-FC03492312BE}" destId="{BB533430-3EAA-4B34-9A07-EACE892113FE}" srcOrd="0" destOrd="0" presId="urn:microsoft.com/office/officeart/2005/8/layout/chevron1"/>
    <dgm:cxn modelId="{6B6B4E44-CD3C-44EE-99BD-0DFDB0FD9DB5}" type="presParOf" srcId="{BB533430-3EAA-4B34-9A07-EACE892113FE}" destId="{3060C598-BAE6-4FD2-8757-90A48198306A}" srcOrd="0" destOrd="0" presId="urn:microsoft.com/office/officeart/2005/8/layout/chevron1"/>
    <dgm:cxn modelId="{DDE9B29B-902E-4B9E-A9DA-0D77A6E47929}" type="presParOf" srcId="{BB533430-3EAA-4B34-9A07-EACE892113FE}" destId="{63BA57AC-E323-44A0-98DD-78F38BDFFD36}" srcOrd="1" destOrd="0" presId="urn:microsoft.com/office/officeart/2005/8/layout/chevron1"/>
    <dgm:cxn modelId="{F871908C-59A8-44F3-8F48-CF25D820950C}" type="presParOf" srcId="{BB533430-3EAA-4B34-9A07-EACE892113FE}" destId="{928C7633-F2CD-44A1-AD88-B5DB2F899783}" srcOrd="2" destOrd="0" presId="urn:microsoft.com/office/officeart/2005/8/layout/chevron1"/>
    <dgm:cxn modelId="{38B8B0C1-2360-4D6C-8B47-68990D569C49}" type="presParOf" srcId="{BB533430-3EAA-4B34-9A07-EACE892113FE}" destId="{08E10E8D-6408-402E-96A6-98815576FB8D}" srcOrd="3" destOrd="0" presId="urn:microsoft.com/office/officeart/2005/8/layout/chevron1"/>
    <dgm:cxn modelId="{0981FB2B-62EA-4CC1-BCB1-2AC76650AF66}" type="presParOf" srcId="{BB533430-3EAA-4B34-9A07-EACE892113FE}" destId="{ED41623D-A21D-4026-B2FA-411862C8CC1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15622-8A46-45CF-A72A-2856B699B374}">
      <dsp:nvSpPr>
        <dsp:cNvPr id="0" name=""/>
        <dsp:cNvSpPr/>
      </dsp:nvSpPr>
      <dsp:spPr>
        <a:xfrm>
          <a:off x="348355" y="423153"/>
          <a:ext cx="1939320" cy="1599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50" kern="1200" noProof="0" dirty="0" smtClean="0"/>
            <a:t>En cada estado el programa de </a:t>
          </a:r>
          <a:r>
            <a:rPr lang="es-MX" sz="1050" kern="1200" noProof="0" dirty="0" smtClean="0">
              <a:solidFill>
                <a:schemeClr val="tx1"/>
              </a:solidFill>
            </a:rPr>
            <a:t>Educación Migrante (MEP) recolecta información referente a la educación y salud de sus estudiantes.</a:t>
          </a:r>
          <a:endParaRPr lang="es-MX" sz="1050" kern="1200" noProof="0" dirty="0">
            <a:solidFill>
              <a:schemeClr val="tx1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50" kern="1200" noProof="0" dirty="0" smtClean="0">
              <a:solidFill>
                <a:schemeClr val="tx1"/>
              </a:solidFill>
            </a:rPr>
            <a:t>Esta información es enviada y almacenada en MSIX</a:t>
          </a:r>
          <a:endParaRPr lang="es-MX" sz="1050" kern="1200" noProof="0" dirty="0">
            <a:solidFill>
              <a:schemeClr val="tx1"/>
            </a:solidFill>
          </a:endParaRPr>
        </a:p>
      </dsp:txBody>
      <dsp:txXfrm>
        <a:off x="385165" y="459963"/>
        <a:ext cx="1865700" cy="1183156"/>
      </dsp:txXfrm>
    </dsp:sp>
    <dsp:sp modelId="{6A63D16E-EEE6-4267-97EA-5AD7D2BC4E84}">
      <dsp:nvSpPr>
        <dsp:cNvPr id="0" name=""/>
        <dsp:cNvSpPr/>
      </dsp:nvSpPr>
      <dsp:spPr>
        <a:xfrm>
          <a:off x="1349902" y="969232"/>
          <a:ext cx="2592523" cy="2592523"/>
        </a:xfrm>
        <a:prstGeom prst="leftCircularArrow">
          <a:avLst>
            <a:gd name="adj1" fmla="val 3194"/>
            <a:gd name="adj2" fmla="val 393441"/>
            <a:gd name="adj3" fmla="val 3449556"/>
            <a:gd name="adj4" fmla="val 10305094"/>
            <a:gd name="adj5" fmla="val 3726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8C6CF4-EDEB-4539-A36D-E0355B626199}">
      <dsp:nvSpPr>
        <dsp:cNvPr id="0" name=""/>
        <dsp:cNvSpPr/>
      </dsp:nvSpPr>
      <dsp:spPr>
        <a:xfrm>
          <a:off x="590171" y="1753078"/>
          <a:ext cx="1723840" cy="6855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noProof="0" dirty="0" smtClean="0"/>
            <a:t>Comienza aquí</a:t>
          </a:r>
          <a:endParaRPr lang="es-MX" sz="1400" kern="1200" noProof="0" dirty="0"/>
        </a:p>
      </dsp:txBody>
      <dsp:txXfrm>
        <a:off x="610249" y="1773156"/>
        <a:ext cx="1683684" cy="645358"/>
      </dsp:txXfrm>
    </dsp:sp>
    <dsp:sp modelId="{E83793B4-2C5C-4D90-82FA-E5EE4745664D}">
      <dsp:nvSpPr>
        <dsp:cNvPr id="0" name=""/>
        <dsp:cNvSpPr/>
      </dsp:nvSpPr>
      <dsp:spPr>
        <a:xfrm>
          <a:off x="2857059" y="1260013"/>
          <a:ext cx="1939320" cy="1599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 noProof="0" dirty="0" smtClean="0">
              <a:solidFill>
                <a:schemeClr val="tx1"/>
              </a:solidFill>
            </a:rPr>
            <a:t>Personas, como registradores, consejeros, tutores y maestros pueden usar esta  información para ayudar a los estudiantes migrantes con su matricula, colocación de grado, acumulación de créditos y otras necesidades escolares</a:t>
          </a:r>
          <a:endParaRPr lang="es-MX" sz="1000" kern="1200" noProof="0" dirty="0">
            <a:solidFill>
              <a:schemeClr val="tx1"/>
            </a:solidFill>
          </a:endParaRPr>
        </a:p>
      </dsp:txBody>
      <dsp:txXfrm>
        <a:off x="2893869" y="1639580"/>
        <a:ext cx="1865700" cy="1183156"/>
      </dsp:txXfrm>
    </dsp:sp>
    <dsp:sp modelId="{DC2A0ADB-DCE3-4BF4-9952-0394865777AC}">
      <dsp:nvSpPr>
        <dsp:cNvPr id="0" name=""/>
        <dsp:cNvSpPr/>
      </dsp:nvSpPr>
      <dsp:spPr>
        <a:xfrm>
          <a:off x="3958785" y="-1417"/>
          <a:ext cx="2384816" cy="2384816"/>
        </a:xfrm>
        <a:prstGeom prst="circularArrow">
          <a:avLst>
            <a:gd name="adj1" fmla="val 3472"/>
            <a:gd name="adj2" fmla="val 430542"/>
            <a:gd name="adj3" fmla="val 18855509"/>
            <a:gd name="adj4" fmla="val 12037073"/>
            <a:gd name="adj5" fmla="val 405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9D1FDE-4DD7-4FA5-8C70-0C747477B66C}">
      <dsp:nvSpPr>
        <dsp:cNvPr id="0" name=""/>
        <dsp:cNvSpPr/>
      </dsp:nvSpPr>
      <dsp:spPr>
        <a:xfrm>
          <a:off x="3257201" y="802693"/>
          <a:ext cx="1723840" cy="6855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noProof="0" dirty="0" smtClean="0">
              <a:solidFill>
                <a:schemeClr val="bg1"/>
              </a:solidFill>
            </a:rPr>
            <a:t>¿</a:t>
          </a:r>
          <a:r>
            <a:rPr lang="es-MX" sz="1400" kern="1200" noProof="0" dirty="0" smtClean="0"/>
            <a:t>A Quien beneficia?  </a:t>
          </a:r>
          <a:endParaRPr lang="es-MX" sz="1400" kern="1200" noProof="0" dirty="0"/>
        </a:p>
      </dsp:txBody>
      <dsp:txXfrm>
        <a:off x="3277279" y="822771"/>
        <a:ext cx="1683684" cy="645358"/>
      </dsp:txXfrm>
    </dsp:sp>
    <dsp:sp modelId="{69C28D3B-E083-42DF-9EA0-916CA12125A9}">
      <dsp:nvSpPr>
        <dsp:cNvPr id="0" name=""/>
        <dsp:cNvSpPr/>
      </dsp:nvSpPr>
      <dsp:spPr>
        <a:xfrm>
          <a:off x="5248433" y="846310"/>
          <a:ext cx="1939320" cy="1599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>
              <a:solidFill>
                <a:schemeClr val="tx1"/>
              </a:solidFill>
            </a:rPr>
            <a:t>Con una transcripción escolar que está incompleta o no es precisa, los estudiantes pueden </a:t>
          </a:r>
          <a:r>
            <a:rPr lang="es-ES" sz="1000" i="1" kern="1200" dirty="0" smtClean="0">
              <a:solidFill>
                <a:schemeClr val="tx1"/>
              </a:solidFill>
            </a:rPr>
            <a:t>ser </a:t>
          </a:r>
          <a:r>
            <a:rPr lang="es-ES" sz="1000" kern="1200" dirty="0" smtClean="0">
              <a:solidFill>
                <a:schemeClr val="tx1"/>
              </a:solidFill>
            </a:rPr>
            <a:t>colocados en clases o grados escolares incorrectos.  MSIX asegura que esto no suceda.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5285243" y="883120"/>
        <a:ext cx="1865700" cy="1183156"/>
      </dsp:txXfrm>
    </dsp:sp>
    <dsp:sp modelId="{047F5837-10E2-4FFC-A492-DB8A19EF48CA}">
      <dsp:nvSpPr>
        <dsp:cNvPr id="0" name=""/>
        <dsp:cNvSpPr/>
      </dsp:nvSpPr>
      <dsp:spPr>
        <a:xfrm>
          <a:off x="5852932" y="1934431"/>
          <a:ext cx="1723840" cy="6855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bg1"/>
              </a:solidFill>
            </a:rPr>
            <a:t>¿Por qué se Necesita Recolectar esta Información?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5873010" y="1954509"/>
        <a:ext cx="1683684" cy="6453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F904B-1B11-4351-9AB1-4088F2DCB3A8}">
      <dsp:nvSpPr>
        <dsp:cNvPr id="0" name=""/>
        <dsp:cNvSpPr/>
      </dsp:nvSpPr>
      <dsp:spPr>
        <a:xfrm>
          <a:off x="390551" y="219858"/>
          <a:ext cx="2555034" cy="1599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kern="1200" noProof="0" dirty="0" smtClean="0"/>
            <a:t>Por medio de NGS y Estados</a:t>
          </a:r>
          <a:endParaRPr lang="es-MX" sz="2400" kern="1200" noProof="0" dirty="0"/>
        </a:p>
      </dsp:txBody>
      <dsp:txXfrm>
        <a:off x="427361" y="256668"/>
        <a:ext cx="2481414" cy="1183156"/>
      </dsp:txXfrm>
    </dsp:sp>
    <dsp:sp modelId="{F6735937-5454-4021-82EE-8D146CF4EA48}">
      <dsp:nvSpPr>
        <dsp:cNvPr id="0" name=""/>
        <dsp:cNvSpPr/>
      </dsp:nvSpPr>
      <dsp:spPr>
        <a:xfrm>
          <a:off x="1349535" y="-677750"/>
          <a:ext cx="3834914" cy="3834914"/>
        </a:xfrm>
        <a:prstGeom prst="leftCircularArrow">
          <a:avLst>
            <a:gd name="adj1" fmla="val 2159"/>
            <a:gd name="adj2" fmla="val 259642"/>
            <a:gd name="adj3" fmla="val 1869100"/>
            <a:gd name="adj4" fmla="val 8858436"/>
            <a:gd name="adj5" fmla="val 251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07D52C-8926-491E-840E-A58C1925D4BB}">
      <dsp:nvSpPr>
        <dsp:cNvPr id="0" name=""/>
        <dsp:cNvSpPr/>
      </dsp:nvSpPr>
      <dsp:spPr>
        <a:xfrm>
          <a:off x="666580" y="1202847"/>
          <a:ext cx="2112996" cy="101512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*</a:t>
          </a:r>
          <a:r>
            <a:rPr lang="es-ES" sz="1400" kern="1200" dirty="0" smtClean="0">
              <a:solidFill>
                <a:schemeClr val="bg1"/>
              </a:solidFill>
            </a:rPr>
            <a:t>Facilitando el intercambio de la información de educación y salud entre Estados por medio de MSIX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696312" y="1232579"/>
        <a:ext cx="2053532" cy="955659"/>
      </dsp:txXfrm>
    </dsp:sp>
    <dsp:sp modelId="{85A60343-27D7-4FF6-B6CD-996B59BFEC96}">
      <dsp:nvSpPr>
        <dsp:cNvPr id="0" name=""/>
        <dsp:cNvSpPr/>
      </dsp:nvSpPr>
      <dsp:spPr>
        <a:xfrm>
          <a:off x="4047251" y="136297"/>
          <a:ext cx="2542002" cy="15717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b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s-MX" sz="2400" kern="1200" noProof="0" dirty="0" smtClean="0"/>
            <a:t>Los padres tienen acceso a MSIX</a:t>
          </a:r>
          <a:endParaRPr lang="es-MX" sz="2400" kern="1200" noProof="0" dirty="0"/>
        </a:p>
      </dsp:txBody>
      <dsp:txXfrm>
        <a:off x="4083421" y="509267"/>
        <a:ext cx="2469662" cy="1162593"/>
      </dsp:txXfrm>
    </dsp:sp>
    <dsp:sp modelId="{38CF69F8-DD4A-4635-B454-99CA86790E20}">
      <dsp:nvSpPr>
        <dsp:cNvPr id="0" name=""/>
        <dsp:cNvSpPr/>
      </dsp:nvSpPr>
      <dsp:spPr>
        <a:xfrm>
          <a:off x="5162376" y="1202848"/>
          <a:ext cx="2311841" cy="13305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bg1"/>
              </a:solidFill>
            </a:rPr>
            <a:t>Asegurando la disponibilidad, confidencialidad y la integridad de la información que recibe de los diferentes Estados y que está en MSIX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5201346" y="1241818"/>
        <a:ext cx="2233901" cy="12525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AA7AC-02FD-47A0-BC05-8496B33D9EA7}">
      <dsp:nvSpPr>
        <dsp:cNvPr id="0" name=""/>
        <dsp:cNvSpPr/>
      </dsp:nvSpPr>
      <dsp:spPr>
        <a:xfrm>
          <a:off x="3485985" y="1174976"/>
          <a:ext cx="914401" cy="914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MSIX</a:t>
          </a:r>
          <a:endParaRPr lang="en-US" sz="2200" b="1" kern="1200" dirty="0"/>
        </a:p>
      </dsp:txBody>
      <dsp:txXfrm>
        <a:off x="3619896" y="1308887"/>
        <a:ext cx="646579" cy="646579"/>
      </dsp:txXfrm>
    </dsp:sp>
    <dsp:sp modelId="{DB1D26C2-46B5-431D-A910-58C7B54AAE17}">
      <dsp:nvSpPr>
        <dsp:cNvPr id="0" name=""/>
        <dsp:cNvSpPr/>
      </dsp:nvSpPr>
      <dsp:spPr>
        <a:xfrm rot="16200000">
          <a:off x="3906725" y="1128258"/>
          <a:ext cx="72921" cy="20514"/>
        </a:xfrm>
        <a:custGeom>
          <a:avLst/>
          <a:gdLst/>
          <a:ahLst/>
          <a:cxnLst/>
          <a:rect l="0" t="0" r="0" b="0"/>
          <a:pathLst>
            <a:path>
              <a:moveTo>
                <a:pt x="0" y="10257"/>
              </a:moveTo>
              <a:lnTo>
                <a:pt x="72921" y="102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41362" y="1136692"/>
        <a:ext cx="3646" cy="3646"/>
      </dsp:txXfrm>
    </dsp:sp>
    <dsp:sp modelId="{CB334EF9-4BF8-4B56-80D9-19AE22B33B95}">
      <dsp:nvSpPr>
        <dsp:cNvPr id="0" name=""/>
        <dsp:cNvSpPr/>
      </dsp:nvSpPr>
      <dsp:spPr>
        <a:xfrm>
          <a:off x="3303107" y="-178101"/>
          <a:ext cx="1280156" cy="12801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200" b="1" kern="1200" noProof="0" dirty="0" smtClean="0">
              <a:latin typeface="Arial"/>
              <a:ea typeface="+mn-ea"/>
              <a:cs typeface="+mn-cs"/>
            </a:rPr>
            <a:t>Inscripción Escolar</a:t>
          </a:r>
          <a:endParaRPr lang="en-US" sz="1200" kern="1200" dirty="0"/>
        </a:p>
      </dsp:txBody>
      <dsp:txXfrm>
        <a:off x="3490582" y="9374"/>
        <a:ext cx="905206" cy="905206"/>
      </dsp:txXfrm>
    </dsp:sp>
    <dsp:sp modelId="{EC4B752B-7147-4451-8897-1D43A6AF14CC}">
      <dsp:nvSpPr>
        <dsp:cNvPr id="0" name=""/>
        <dsp:cNvSpPr/>
      </dsp:nvSpPr>
      <dsp:spPr>
        <a:xfrm>
          <a:off x="4400386" y="1621919"/>
          <a:ext cx="72921" cy="20514"/>
        </a:xfrm>
        <a:custGeom>
          <a:avLst/>
          <a:gdLst/>
          <a:ahLst/>
          <a:cxnLst/>
          <a:rect l="0" t="0" r="0" b="0"/>
          <a:pathLst>
            <a:path>
              <a:moveTo>
                <a:pt x="0" y="10257"/>
              </a:moveTo>
              <a:lnTo>
                <a:pt x="72921" y="102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35024" y="1630353"/>
        <a:ext cx="3646" cy="3646"/>
      </dsp:txXfrm>
    </dsp:sp>
    <dsp:sp modelId="{1EF81AD4-66A5-487D-A78E-2B3B797A8B42}">
      <dsp:nvSpPr>
        <dsp:cNvPr id="0" name=""/>
        <dsp:cNvSpPr/>
      </dsp:nvSpPr>
      <dsp:spPr>
        <a:xfrm>
          <a:off x="4473308" y="992098"/>
          <a:ext cx="1280156" cy="12801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Historial de Cursos</a:t>
          </a:r>
          <a:endParaRPr lang="en-US" sz="1200" b="1" kern="1200" dirty="0"/>
        </a:p>
      </dsp:txBody>
      <dsp:txXfrm>
        <a:off x="4660783" y="1179573"/>
        <a:ext cx="905206" cy="905206"/>
      </dsp:txXfrm>
    </dsp:sp>
    <dsp:sp modelId="{81954175-04B7-4DFF-8A02-82E1E098E3F3}">
      <dsp:nvSpPr>
        <dsp:cNvPr id="0" name=""/>
        <dsp:cNvSpPr/>
      </dsp:nvSpPr>
      <dsp:spPr>
        <a:xfrm rot="5400000">
          <a:off x="3906725" y="2115581"/>
          <a:ext cx="72921" cy="20514"/>
        </a:xfrm>
        <a:custGeom>
          <a:avLst/>
          <a:gdLst/>
          <a:ahLst/>
          <a:cxnLst/>
          <a:rect l="0" t="0" r="0" b="0"/>
          <a:pathLst>
            <a:path>
              <a:moveTo>
                <a:pt x="0" y="10257"/>
              </a:moveTo>
              <a:lnTo>
                <a:pt x="72921" y="102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41362" y="2124015"/>
        <a:ext cx="3646" cy="3646"/>
      </dsp:txXfrm>
    </dsp:sp>
    <dsp:sp modelId="{F0FAB52B-DFD0-426D-A7B2-1678E9ED6CCD}">
      <dsp:nvSpPr>
        <dsp:cNvPr id="0" name=""/>
        <dsp:cNvSpPr/>
      </dsp:nvSpPr>
      <dsp:spPr>
        <a:xfrm>
          <a:off x="3303107" y="2162299"/>
          <a:ext cx="1280156" cy="12801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300" b="1" kern="1200" noProof="0" dirty="0" smtClean="0">
              <a:latin typeface="Arial"/>
              <a:ea typeface="+mn-ea"/>
              <a:cs typeface="+mn-cs"/>
            </a:rPr>
            <a:t>Exámenes Estatales</a:t>
          </a:r>
          <a:endParaRPr lang="en-US" sz="1300" kern="1200" dirty="0"/>
        </a:p>
      </dsp:txBody>
      <dsp:txXfrm>
        <a:off x="3490582" y="2349774"/>
        <a:ext cx="905206" cy="905206"/>
      </dsp:txXfrm>
    </dsp:sp>
    <dsp:sp modelId="{10EC75DE-726D-4599-935E-9A609D793B9B}">
      <dsp:nvSpPr>
        <dsp:cNvPr id="0" name=""/>
        <dsp:cNvSpPr/>
      </dsp:nvSpPr>
      <dsp:spPr>
        <a:xfrm rot="10800000">
          <a:off x="3413063" y="1621919"/>
          <a:ext cx="72921" cy="20514"/>
        </a:xfrm>
        <a:custGeom>
          <a:avLst/>
          <a:gdLst/>
          <a:ahLst/>
          <a:cxnLst/>
          <a:rect l="0" t="0" r="0" b="0"/>
          <a:pathLst>
            <a:path>
              <a:moveTo>
                <a:pt x="0" y="10257"/>
              </a:moveTo>
              <a:lnTo>
                <a:pt x="72921" y="102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447701" y="1630353"/>
        <a:ext cx="3646" cy="3646"/>
      </dsp:txXfrm>
    </dsp:sp>
    <dsp:sp modelId="{BB4B0CF3-340E-4200-919B-CA1636CAF140}">
      <dsp:nvSpPr>
        <dsp:cNvPr id="0" name=""/>
        <dsp:cNvSpPr/>
      </dsp:nvSpPr>
      <dsp:spPr>
        <a:xfrm>
          <a:off x="2132907" y="992098"/>
          <a:ext cx="1280156" cy="12801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050" b="1" kern="1200" noProof="0" dirty="0" smtClean="0">
              <a:latin typeface="Arial"/>
              <a:ea typeface="+mn-ea"/>
              <a:cs typeface="+mn-cs"/>
            </a:rPr>
            <a:t>Demográficos</a:t>
          </a:r>
          <a:endParaRPr lang="en-US" sz="1050" kern="1200" dirty="0"/>
        </a:p>
      </dsp:txBody>
      <dsp:txXfrm>
        <a:off x="2320382" y="1179573"/>
        <a:ext cx="905206" cy="905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4F865-ED1C-4A97-9DA5-8F65605B576A}">
      <dsp:nvSpPr>
        <dsp:cNvPr id="0" name=""/>
        <dsp:cNvSpPr/>
      </dsp:nvSpPr>
      <dsp:spPr>
        <a:xfrm>
          <a:off x="1046804" y="152396"/>
          <a:ext cx="1917946" cy="105234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5F4995-B13C-42CA-AFDD-3D2183258EF5}">
      <dsp:nvSpPr>
        <dsp:cNvPr id="0" name=""/>
        <dsp:cNvSpPr/>
      </dsp:nvSpPr>
      <dsp:spPr>
        <a:xfrm>
          <a:off x="1800224" y="2394193"/>
          <a:ext cx="514350" cy="32918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15EE8-F8F5-4BA5-BD2E-A4FFE12F8352}">
      <dsp:nvSpPr>
        <dsp:cNvPr id="0" name=""/>
        <dsp:cNvSpPr/>
      </dsp:nvSpPr>
      <dsp:spPr>
        <a:xfrm>
          <a:off x="1371594" y="2657540"/>
          <a:ext cx="1371610" cy="617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noProof="0" dirty="0" smtClean="0">
              <a:solidFill>
                <a:schemeClr val="tx1"/>
              </a:solidFill>
            </a:rPr>
            <a:t>Archivo Escolar Consolidado</a:t>
          </a:r>
          <a:endParaRPr lang="en-US" sz="1400" kern="1200" dirty="0"/>
        </a:p>
      </dsp:txBody>
      <dsp:txXfrm>
        <a:off x="1371594" y="2657540"/>
        <a:ext cx="1371610" cy="617220"/>
      </dsp:txXfrm>
    </dsp:sp>
    <dsp:sp modelId="{776502D5-53D3-435F-B145-804C47A3517D}">
      <dsp:nvSpPr>
        <dsp:cNvPr id="0" name=""/>
        <dsp:cNvSpPr/>
      </dsp:nvSpPr>
      <dsp:spPr>
        <a:xfrm>
          <a:off x="1678151" y="1469549"/>
          <a:ext cx="548637" cy="5486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 smtClean="0"/>
            <a:t>Datos</a:t>
          </a:r>
          <a:r>
            <a:rPr lang="en-US" sz="800" kern="1200" dirty="0" smtClean="0"/>
            <a:t> de </a:t>
          </a:r>
          <a:r>
            <a:rPr lang="en-US" sz="800" kern="1200" dirty="0" err="1" smtClean="0"/>
            <a:t>Escado</a:t>
          </a:r>
          <a:r>
            <a:rPr lang="en-US" sz="800" kern="1200" dirty="0" smtClean="0"/>
            <a:t> C</a:t>
          </a:r>
          <a:endParaRPr lang="en-US" sz="800" kern="1200" dirty="0"/>
        </a:p>
      </dsp:txBody>
      <dsp:txXfrm>
        <a:off x="1758497" y="1549895"/>
        <a:ext cx="387945" cy="387945"/>
      </dsp:txXfrm>
    </dsp:sp>
    <dsp:sp modelId="{383C85F7-8771-430E-8FD6-014C1AF6F629}">
      <dsp:nvSpPr>
        <dsp:cNvPr id="0" name=""/>
        <dsp:cNvSpPr/>
      </dsp:nvSpPr>
      <dsp:spPr>
        <a:xfrm>
          <a:off x="1697357" y="761306"/>
          <a:ext cx="548637" cy="5486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 smtClean="0"/>
            <a:t>Datos</a:t>
          </a:r>
          <a:r>
            <a:rPr lang="en-US" sz="800" kern="1200" dirty="0" smtClean="0"/>
            <a:t> de Estado B</a:t>
          </a:r>
          <a:endParaRPr lang="en-US" sz="800" kern="1200" dirty="0"/>
        </a:p>
      </dsp:txBody>
      <dsp:txXfrm>
        <a:off x="1777703" y="841652"/>
        <a:ext cx="387945" cy="387945"/>
      </dsp:txXfrm>
    </dsp:sp>
    <dsp:sp modelId="{EFE5F4ED-6567-4C3B-AF8E-7D7F109EEC66}">
      <dsp:nvSpPr>
        <dsp:cNvPr id="0" name=""/>
        <dsp:cNvSpPr/>
      </dsp:nvSpPr>
      <dsp:spPr>
        <a:xfrm>
          <a:off x="1728189" y="38698"/>
          <a:ext cx="548637" cy="5486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 smtClean="0"/>
            <a:t>Datos</a:t>
          </a:r>
          <a:r>
            <a:rPr lang="en-US" sz="800" kern="1200" dirty="0" smtClean="0"/>
            <a:t> de Estado A</a:t>
          </a:r>
          <a:endParaRPr lang="en-US" sz="800" kern="1200" dirty="0"/>
        </a:p>
      </dsp:txBody>
      <dsp:txXfrm>
        <a:off x="1808535" y="119044"/>
        <a:ext cx="387945" cy="387945"/>
      </dsp:txXfrm>
    </dsp:sp>
    <dsp:sp modelId="{82349A53-9D88-4F39-93EB-980800C7FC4E}">
      <dsp:nvSpPr>
        <dsp:cNvPr id="0" name=""/>
        <dsp:cNvSpPr/>
      </dsp:nvSpPr>
      <dsp:spPr>
        <a:xfrm>
          <a:off x="970611" y="76202"/>
          <a:ext cx="2078410" cy="215319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0C598-BAE6-4FD2-8757-90A48198306A}">
      <dsp:nvSpPr>
        <dsp:cNvPr id="0" name=""/>
        <dsp:cNvSpPr/>
      </dsp:nvSpPr>
      <dsp:spPr>
        <a:xfrm>
          <a:off x="2310" y="1069194"/>
          <a:ext cx="2814911" cy="11259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noProof="0" dirty="0" smtClean="0">
              <a:solidFill>
                <a:schemeClr val="bg1"/>
              </a:solidFill>
            </a:rPr>
            <a:t>La familia provee la información a la escuela o MEP</a:t>
          </a:r>
          <a:endParaRPr lang="es-MX" sz="1400" kern="1200" noProof="0" dirty="0">
            <a:solidFill>
              <a:schemeClr val="bg1"/>
            </a:solidFill>
          </a:endParaRPr>
        </a:p>
      </dsp:txBody>
      <dsp:txXfrm>
        <a:off x="565292" y="1069194"/>
        <a:ext cx="1688947" cy="1125964"/>
      </dsp:txXfrm>
    </dsp:sp>
    <dsp:sp modelId="{928C7633-F2CD-44A1-AD88-B5DB2F899783}">
      <dsp:nvSpPr>
        <dsp:cNvPr id="0" name=""/>
        <dsp:cNvSpPr/>
      </dsp:nvSpPr>
      <dsp:spPr>
        <a:xfrm>
          <a:off x="2535730" y="1069194"/>
          <a:ext cx="2814911" cy="11259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noProof="0" dirty="0" smtClean="0">
              <a:solidFill>
                <a:schemeClr val="bg1"/>
              </a:solidFill>
            </a:rPr>
            <a:t>La escuela o MEP añade la información al Sistema electrónico para migrantes del Estado</a:t>
          </a:r>
          <a:endParaRPr lang="es-MX" sz="1400" kern="1200" noProof="0" dirty="0">
            <a:solidFill>
              <a:schemeClr val="bg1"/>
            </a:solidFill>
          </a:endParaRPr>
        </a:p>
      </dsp:txBody>
      <dsp:txXfrm>
        <a:off x="3098712" y="1069194"/>
        <a:ext cx="1688947" cy="1125964"/>
      </dsp:txXfrm>
    </dsp:sp>
    <dsp:sp modelId="{ED41623D-A21D-4026-B2FA-411862C8CC17}">
      <dsp:nvSpPr>
        <dsp:cNvPr id="0" name=""/>
        <dsp:cNvSpPr/>
      </dsp:nvSpPr>
      <dsp:spPr>
        <a:xfrm>
          <a:off x="5069150" y="1069194"/>
          <a:ext cx="2814911" cy="11259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noProof="0" dirty="0" smtClean="0">
              <a:solidFill>
                <a:schemeClr val="bg1"/>
              </a:solidFill>
            </a:rPr>
            <a:t>El Sistema electrónico del Estado envía la información a MSIX</a:t>
          </a:r>
          <a:endParaRPr lang="es-MX" sz="1400" kern="1200" noProof="0" dirty="0">
            <a:solidFill>
              <a:schemeClr val="bg1"/>
            </a:solidFill>
          </a:endParaRPr>
        </a:p>
      </dsp:txBody>
      <dsp:txXfrm>
        <a:off x="5632132" y="1069194"/>
        <a:ext cx="1688947" cy="1125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6ED9057A-6CFC-48CD-823C-1178A07985A7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F4246CE0-D9D1-4425-AFF7-D30AC224C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91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4" tIns="46043" rIns="92084" bIns="4604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cs typeface="ヒラギノ角ゴ Pro W3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4" tIns="46043" rIns="92084" bIns="4604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cs typeface="ヒラギノ角ゴ Pro W3"/>
              </a:defRPr>
            </a:lvl1pPr>
          </a:lstStyle>
          <a:p>
            <a:pPr>
              <a:defRPr/>
            </a:pPr>
            <a:fld id="{F6FD56A5-6355-4B13-B783-7CC5477550B3}" type="datetimeFigureOut">
              <a:rPr lang="en-US"/>
              <a:pPr>
                <a:defRPr/>
              </a:pPr>
              <a:t>11/5/2018</a:t>
            </a:fld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41850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4" tIns="46043" rIns="92084" bIns="460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8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4" tIns="46043" rIns="92084" bIns="4604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cs typeface="ヒラギノ角ゴ Pro W3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8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4" tIns="46043" rIns="92084" bIns="4604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cs typeface="ヒラギノ角ゴ Pro W3"/>
              </a:defRPr>
            </a:lvl1pPr>
          </a:lstStyle>
          <a:p>
            <a:pPr>
              <a:defRPr/>
            </a:pPr>
            <a:fld id="{6E074355-CE0D-4C68-A6CB-C364ED71B3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97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22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We’d like to pause here for a moment and</a:t>
            </a:r>
            <a:r>
              <a:rPr lang="en-US" baseline="0" dirty="0" smtClean="0"/>
              <a:t> say thank you. This entire experience was one big collaboration.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couldn’t have done this on our own. Please continue your support and encourage your staff to engage us to help us improve </a:t>
            </a:r>
            <a:r>
              <a:rPr lang="en-US" baseline="0" dirty="0" smtClean="0">
                <a:solidFill>
                  <a:srgbClr val="FF0000"/>
                </a:solidFill>
              </a:rPr>
              <a:t>MSIX.</a:t>
            </a:r>
          </a:p>
          <a:p>
            <a:endParaRPr lang="en-US" i="0" baseline="0" dirty="0" smtClean="0">
              <a:solidFill>
                <a:srgbClr val="FF0000"/>
              </a:solidFill>
            </a:endParaRPr>
          </a:p>
          <a:p>
            <a:r>
              <a:rPr lang="en-US" i="0" baseline="0" dirty="0" err="1" smtClean="0">
                <a:solidFill>
                  <a:srgbClr val="FF0000"/>
                </a:solidFill>
              </a:rPr>
              <a:t>Deseamos</a:t>
            </a:r>
            <a:r>
              <a:rPr lang="en-US" i="0" baseline="0" dirty="0" smtClean="0">
                <a:solidFill>
                  <a:srgbClr val="FF0000"/>
                </a:solidFill>
              </a:rPr>
              <a:t> </a:t>
            </a:r>
            <a:r>
              <a:rPr lang="en-US" i="0" baseline="0" dirty="0" err="1" smtClean="0">
                <a:solidFill>
                  <a:srgbClr val="FF0000"/>
                </a:solidFill>
              </a:rPr>
              <a:t>pausar</a:t>
            </a:r>
            <a:r>
              <a:rPr lang="en-US" i="0" baseline="0" dirty="0" smtClean="0">
                <a:solidFill>
                  <a:srgbClr val="FF0000"/>
                </a:solidFill>
              </a:rPr>
              <a:t> </a:t>
            </a:r>
            <a:r>
              <a:rPr lang="en-US" i="0" baseline="0" dirty="0" err="1" smtClean="0">
                <a:solidFill>
                  <a:srgbClr val="FF0000"/>
                </a:solidFill>
              </a:rPr>
              <a:t>por</a:t>
            </a:r>
            <a:r>
              <a:rPr lang="en-US" i="0" baseline="0" dirty="0" smtClean="0">
                <a:solidFill>
                  <a:srgbClr val="FF0000"/>
                </a:solidFill>
              </a:rPr>
              <a:t> un </a:t>
            </a:r>
            <a:r>
              <a:rPr lang="en-US" i="0" baseline="0" dirty="0" err="1" smtClean="0">
                <a:solidFill>
                  <a:srgbClr val="FF0000"/>
                </a:solidFill>
              </a:rPr>
              <a:t>momento</a:t>
            </a:r>
            <a:r>
              <a:rPr lang="en-US" i="0" baseline="0" dirty="0" smtClean="0">
                <a:solidFill>
                  <a:srgbClr val="FF0000"/>
                </a:solidFill>
              </a:rPr>
              <a:t> y </a:t>
            </a:r>
            <a:r>
              <a:rPr lang="en-US" i="0" baseline="0" dirty="0" err="1" smtClean="0">
                <a:solidFill>
                  <a:srgbClr val="FF0000"/>
                </a:solidFill>
              </a:rPr>
              <a:t>dar</a:t>
            </a:r>
            <a:r>
              <a:rPr lang="en-US" i="0" baseline="0" dirty="0" smtClean="0">
                <a:solidFill>
                  <a:srgbClr val="FF0000"/>
                </a:solidFill>
              </a:rPr>
              <a:t> gracias. Toda </a:t>
            </a:r>
            <a:r>
              <a:rPr lang="en-US" i="0" baseline="0" dirty="0" err="1" smtClean="0">
                <a:solidFill>
                  <a:srgbClr val="FF0000"/>
                </a:solidFill>
              </a:rPr>
              <a:t>esta</a:t>
            </a:r>
            <a:r>
              <a:rPr lang="en-US" i="0" baseline="0" dirty="0" smtClean="0">
                <a:solidFill>
                  <a:srgbClr val="FF0000"/>
                </a:solidFill>
              </a:rPr>
              <a:t> </a:t>
            </a:r>
            <a:r>
              <a:rPr lang="en-US" i="0" baseline="0" dirty="0" err="1" smtClean="0">
                <a:solidFill>
                  <a:srgbClr val="FF0000"/>
                </a:solidFill>
              </a:rPr>
              <a:t>experiencia</a:t>
            </a:r>
            <a:r>
              <a:rPr lang="en-US" i="0" baseline="0" dirty="0" smtClean="0">
                <a:solidFill>
                  <a:srgbClr val="FF0000"/>
                </a:solidFill>
              </a:rPr>
              <a:t> a </a:t>
            </a:r>
            <a:r>
              <a:rPr lang="en-US" i="0" baseline="0" dirty="0" err="1" smtClean="0">
                <a:solidFill>
                  <a:srgbClr val="FF0000"/>
                </a:solidFill>
              </a:rPr>
              <a:t>sido</a:t>
            </a:r>
            <a:r>
              <a:rPr lang="en-US" i="0" baseline="0" dirty="0" smtClean="0">
                <a:solidFill>
                  <a:srgbClr val="FF0000"/>
                </a:solidFill>
              </a:rPr>
              <a:t> </a:t>
            </a:r>
            <a:r>
              <a:rPr lang="en-US" i="0" baseline="0" dirty="0" err="1" smtClean="0">
                <a:solidFill>
                  <a:srgbClr val="FF0000"/>
                </a:solidFill>
              </a:rPr>
              <a:t>una</a:t>
            </a:r>
            <a:r>
              <a:rPr lang="en-US" i="0" baseline="0" dirty="0" smtClean="0">
                <a:solidFill>
                  <a:srgbClr val="FF0000"/>
                </a:solidFill>
              </a:rPr>
              <a:t> </a:t>
            </a:r>
            <a:r>
              <a:rPr lang="en-US" i="0" baseline="0" dirty="0" err="1" smtClean="0">
                <a:solidFill>
                  <a:srgbClr val="FF0000"/>
                </a:solidFill>
              </a:rPr>
              <a:t>colaboracion</a:t>
            </a:r>
            <a:r>
              <a:rPr lang="en-US" i="0" baseline="0" dirty="0" smtClean="0">
                <a:solidFill>
                  <a:srgbClr val="FF0000"/>
                </a:solidFill>
              </a:rPr>
              <a:t>, y no lo </a:t>
            </a:r>
            <a:r>
              <a:rPr lang="en-US" i="0" baseline="0" dirty="0" err="1" smtClean="0">
                <a:solidFill>
                  <a:srgbClr val="FF0000"/>
                </a:solidFill>
              </a:rPr>
              <a:t>pudieramos</a:t>
            </a:r>
            <a:r>
              <a:rPr lang="en-US" i="0" baseline="0" dirty="0" smtClean="0">
                <a:solidFill>
                  <a:srgbClr val="FF0000"/>
                </a:solidFill>
              </a:rPr>
              <a:t> </a:t>
            </a:r>
            <a:r>
              <a:rPr lang="en-US" i="0" baseline="0" dirty="0" err="1" smtClean="0">
                <a:solidFill>
                  <a:srgbClr val="FF0000"/>
                </a:solidFill>
              </a:rPr>
              <a:t>haber</a:t>
            </a:r>
            <a:r>
              <a:rPr lang="en-US" i="0" baseline="0" dirty="0" smtClean="0">
                <a:solidFill>
                  <a:srgbClr val="FF0000"/>
                </a:solidFill>
              </a:rPr>
              <a:t> echo solos. </a:t>
            </a:r>
            <a:r>
              <a:rPr lang="en-US" i="0" baseline="0" dirty="0" err="1" smtClean="0">
                <a:solidFill>
                  <a:srgbClr val="FF0000"/>
                </a:solidFill>
              </a:rPr>
              <a:t>Por</a:t>
            </a:r>
            <a:r>
              <a:rPr lang="en-US" i="0" baseline="0" dirty="0" smtClean="0">
                <a:solidFill>
                  <a:srgbClr val="FF0000"/>
                </a:solidFill>
              </a:rPr>
              <a:t> favor continue </a:t>
            </a:r>
            <a:r>
              <a:rPr lang="en-US" i="0" baseline="0" dirty="0" err="1" smtClean="0">
                <a:solidFill>
                  <a:srgbClr val="FF0000"/>
                </a:solidFill>
              </a:rPr>
              <a:t>apoyando</a:t>
            </a:r>
            <a:r>
              <a:rPr lang="en-US" i="0" baseline="0" dirty="0" smtClean="0">
                <a:solidFill>
                  <a:srgbClr val="FF0000"/>
                </a:solidFill>
              </a:rPr>
              <a:t> y </a:t>
            </a:r>
            <a:r>
              <a:rPr lang="en-US" i="0" baseline="0" dirty="0" err="1" smtClean="0">
                <a:solidFill>
                  <a:srgbClr val="FF0000"/>
                </a:solidFill>
              </a:rPr>
              <a:t>animando</a:t>
            </a:r>
            <a:r>
              <a:rPr lang="en-US" i="0" baseline="0" dirty="0" smtClean="0">
                <a:solidFill>
                  <a:srgbClr val="FF0000"/>
                </a:solidFill>
              </a:rPr>
              <a:t> a </a:t>
            </a:r>
            <a:r>
              <a:rPr lang="en-US" i="0" baseline="0" dirty="0" err="1" smtClean="0">
                <a:solidFill>
                  <a:srgbClr val="FF0000"/>
                </a:solidFill>
              </a:rPr>
              <a:t>su</a:t>
            </a:r>
            <a:r>
              <a:rPr lang="en-US" i="0" baseline="0" dirty="0" smtClean="0">
                <a:solidFill>
                  <a:srgbClr val="FF0000"/>
                </a:solidFill>
              </a:rPr>
              <a:t> personal a </a:t>
            </a:r>
            <a:r>
              <a:rPr lang="en-US" i="0" baseline="0" dirty="0" err="1" smtClean="0">
                <a:solidFill>
                  <a:srgbClr val="FF0000"/>
                </a:solidFill>
              </a:rPr>
              <a:t>participar</a:t>
            </a:r>
            <a:r>
              <a:rPr lang="en-US" i="0" baseline="0" dirty="0" smtClean="0">
                <a:solidFill>
                  <a:srgbClr val="FF0000"/>
                </a:solidFill>
              </a:rPr>
              <a:t> </a:t>
            </a:r>
            <a:r>
              <a:rPr lang="en-US" i="0" baseline="0" dirty="0" err="1" smtClean="0">
                <a:solidFill>
                  <a:srgbClr val="FF0000"/>
                </a:solidFill>
              </a:rPr>
              <a:t>en</a:t>
            </a:r>
            <a:r>
              <a:rPr lang="en-US" i="0" baseline="0" dirty="0" smtClean="0">
                <a:solidFill>
                  <a:srgbClr val="FF0000"/>
                </a:solidFill>
              </a:rPr>
              <a:t> el </a:t>
            </a:r>
            <a:r>
              <a:rPr lang="en-US" i="0" baseline="0" dirty="0" err="1" smtClean="0">
                <a:solidFill>
                  <a:srgbClr val="FF0000"/>
                </a:solidFill>
              </a:rPr>
              <a:t>mejoramiento</a:t>
            </a:r>
            <a:r>
              <a:rPr lang="en-US" i="0" baseline="0" dirty="0" smtClean="0">
                <a:solidFill>
                  <a:srgbClr val="FF0000"/>
                </a:solidFill>
              </a:rPr>
              <a:t> de MSIX. </a:t>
            </a:r>
            <a:endParaRPr lang="en-US" i="0" baseline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23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i="0" noProof="0" dirty="0" smtClean="0"/>
              <a:t>Tenemos una lista de todas</a:t>
            </a:r>
            <a:r>
              <a:rPr lang="es-MX" sz="1200" i="0" baseline="0" noProof="0" dirty="0" smtClean="0"/>
              <a:t> las leyes y reglas </a:t>
            </a:r>
            <a:r>
              <a:rPr lang="es-MX" sz="1200" i="0" baseline="0" noProof="0" dirty="0" smtClean="0">
                <a:solidFill>
                  <a:srgbClr val="FF0000"/>
                </a:solidFill>
              </a:rPr>
              <a:t>que</a:t>
            </a:r>
            <a:r>
              <a:rPr lang="es-MX" sz="1200" i="0" baseline="0" noProof="0" dirty="0" smtClean="0"/>
              <a:t> el gobierno federal tiene para proteger la informaci</a:t>
            </a:r>
            <a:r>
              <a:rPr lang="es-MX" sz="1200" i="0" baseline="0" noProof="0" dirty="0" smtClean="0">
                <a:latin typeface="High Tower Text"/>
              </a:rPr>
              <a:t>ó</a:t>
            </a:r>
            <a:r>
              <a:rPr lang="es-MX" sz="1200" i="0" baseline="0" noProof="0" dirty="0" smtClean="0"/>
              <a:t>n que est</a:t>
            </a:r>
            <a:r>
              <a:rPr lang="es-MX" sz="1200" i="0" baseline="0" noProof="0" dirty="0" smtClean="0">
                <a:latin typeface="High Tower Text"/>
              </a:rPr>
              <a:t>á</a:t>
            </a:r>
            <a:r>
              <a:rPr lang="es-MX" sz="1200" i="0" baseline="0" noProof="0" dirty="0" smtClean="0"/>
              <a:t> en MSIX.</a:t>
            </a:r>
          </a:p>
          <a:p>
            <a:endParaRPr lang="es-MX" sz="1200" i="0" baseline="0" noProof="0" dirty="0" smtClean="0"/>
          </a:p>
          <a:p>
            <a:r>
              <a:rPr lang="es-ES" sz="1200" dirty="0"/>
              <a:t>Ley Federal de Modernización de Seguridad de Información (FISMA)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1200" dirty="0"/>
              <a:t>Establece un marco global para garantizar la eficacia de controles de seguridad cibernética para proteger los recursos informáticos que apoyan operaciones Federales</a:t>
            </a:r>
          </a:p>
          <a:p>
            <a:r>
              <a:rPr lang="es-ES" sz="1200" dirty="0"/>
              <a:t>Oficina de Gerencia y Presupuesto (OMB)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1200" dirty="0"/>
              <a:t>Circular A-130: Anexo III: Seguridad de los Recursos de información automatizados Federales – Requiere que los controles de seguridad sean conforme a las estándares de Instituto Nacional de Estándares y Tecnología (NIST) </a:t>
            </a:r>
          </a:p>
          <a:p>
            <a:r>
              <a:rPr lang="es-ES" sz="1200" dirty="0"/>
              <a:t>NIST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1200" dirty="0"/>
              <a:t>Establece bases, normas y guías para la implementación y cumplimiento de medidas de seguridad</a:t>
            </a:r>
          </a:p>
          <a:p>
            <a:pPr defTabSz="913231">
              <a:defRPr/>
            </a:pPr>
            <a:r>
              <a:rPr lang="es-MX" sz="1200" i="0" noProof="0" dirty="0" smtClean="0"/>
              <a:t>Tenemos una lista de todas</a:t>
            </a:r>
            <a:r>
              <a:rPr lang="es-MX" sz="1200" i="0" baseline="0" noProof="0" dirty="0" smtClean="0"/>
              <a:t> las leyes y reglas que el gobierno federal tiene para proteger la informaci</a:t>
            </a:r>
            <a:r>
              <a:rPr lang="es-MX" sz="1200" i="0" baseline="0" noProof="0" dirty="0" smtClean="0">
                <a:latin typeface="High Tower Text"/>
              </a:rPr>
              <a:t>ó</a:t>
            </a:r>
            <a:r>
              <a:rPr lang="es-MX" sz="1200" i="0" baseline="0" noProof="0" dirty="0" smtClean="0"/>
              <a:t>n que est</a:t>
            </a:r>
            <a:r>
              <a:rPr lang="es-MX" sz="1200" i="0" baseline="0" noProof="0" dirty="0" smtClean="0">
                <a:latin typeface="High Tower Text"/>
              </a:rPr>
              <a:t>á</a:t>
            </a:r>
            <a:r>
              <a:rPr lang="es-MX" sz="1200" i="0" baseline="0" noProof="0" dirty="0" smtClean="0"/>
              <a:t> en MSIX.</a:t>
            </a:r>
            <a:endParaRPr lang="es-MX" sz="1200" i="0" noProof="0" dirty="0" smtClean="0"/>
          </a:p>
          <a:p>
            <a:endParaRPr lang="en-US" sz="1200" i="0" dirty="0" smtClean="0"/>
          </a:p>
          <a:p>
            <a:r>
              <a:rPr lang="es-ES" sz="1200" dirty="0"/>
              <a:t>Ley de Privacidad y Derechos Educativos de la Familia (FERPA)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1200" dirty="0"/>
              <a:t>Protege la divulgación de información de identificación personal y los registros educativos de los estudiantes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1200" dirty="0"/>
              <a:t>Rige quién tiene acceso a estos datos</a:t>
            </a:r>
          </a:p>
          <a:p>
            <a:r>
              <a:rPr lang="es-ES" sz="1200" dirty="0"/>
              <a:t>Ley de Privacidad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1200" dirty="0"/>
              <a:t>Establece un código de prácticas de información justas que rige la recopilación , mantenimiento , uso y difusión de información sobre las personas que se mantienen en los sistemas de registros por las agencias federales </a:t>
            </a:r>
          </a:p>
          <a:p>
            <a:endParaRPr lang="en-US" sz="1200" i="0" dirty="0" smtClean="0"/>
          </a:p>
          <a:p>
            <a:pPr defTabSz="913231">
              <a:defRPr/>
            </a:pPr>
            <a:r>
              <a:rPr lang="es-MX" sz="1200" i="0" noProof="0" dirty="0" smtClean="0"/>
              <a:t>Tenemos una lista de todas</a:t>
            </a:r>
            <a:r>
              <a:rPr lang="es-MX" sz="1200" i="0" baseline="0" noProof="0" dirty="0" smtClean="0"/>
              <a:t> las leyes y reglas del gobierno federal tienen para proteger la informaci</a:t>
            </a:r>
            <a:r>
              <a:rPr lang="es-MX" sz="1200" i="0" baseline="0" noProof="0" dirty="0" smtClean="0">
                <a:latin typeface="High Tower Text"/>
              </a:rPr>
              <a:t>ó</a:t>
            </a:r>
            <a:r>
              <a:rPr lang="es-MX" sz="1200" i="0" baseline="0" noProof="0" dirty="0" smtClean="0"/>
              <a:t>n que est</a:t>
            </a:r>
            <a:r>
              <a:rPr lang="es-MX" sz="1200" i="0" baseline="0" noProof="0" dirty="0" smtClean="0">
                <a:latin typeface="High Tower Text"/>
              </a:rPr>
              <a:t>á</a:t>
            </a:r>
            <a:r>
              <a:rPr lang="es-MX" sz="1200" i="0" baseline="0" noProof="0" dirty="0" smtClean="0"/>
              <a:t> en MSIX.</a:t>
            </a:r>
            <a:endParaRPr lang="es-MX" sz="1200" i="0" noProof="0" dirty="0" smtClean="0"/>
          </a:p>
          <a:p>
            <a:endParaRPr lang="en-US" sz="1200" i="0" dirty="0" smtClean="0"/>
          </a:p>
          <a:p>
            <a:r>
              <a:rPr lang="es-ES" sz="1200" dirty="0"/>
              <a:t>Ley de Privacidad y Derechos Educativos de la Familia (FERPA)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1200" dirty="0"/>
              <a:t>Protege la divulgación de información de identificación personal y los registros educativos de los estudiantes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1200" dirty="0"/>
              <a:t>Rige quién tiene acceso a estos datos</a:t>
            </a:r>
          </a:p>
          <a:p>
            <a:r>
              <a:rPr lang="es-ES" sz="1200" dirty="0"/>
              <a:t>Ley de Privacidad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1200" dirty="0"/>
              <a:t>Establece un código de prácticas de información justas que rige la recopilación , mantenimiento , uso y difusión de información sobre las personas que se mantienen en los sistemas de registros por las agencias federales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69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Protección de acceso - MSIX es sólo para personas autorizadas quienes necesitan ver la información del estudiante para facilitar servicios académicos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Acceso al sistema está controlado por el Estado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Acceso físico es controlado por el gobierno Federal</a:t>
            </a:r>
          </a:p>
          <a:p>
            <a:pPr>
              <a:lnSpc>
                <a:spcPct val="120000"/>
              </a:lnSpc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Protección Tecnológica – MSIX utiliza sistemas de criptografía aprobados por el gobierno Federal en adición a otros controles técnicos incluyendo firewalls  </a:t>
            </a:r>
          </a:p>
          <a:p>
            <a:pPr>
              <a:lnSpc>
                <a:spcPct val="120000"/>
              </a:lnSpc>
            </a:pP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En caso de desastre MSIX cuenta con un sistema alterno de procesamiento 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07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48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We’d like to pause here for a moment and</a:t>
            </a:r>
            <a:r>
              <a:rPr lang="en-US" baseline="0" dirty="0" smtClean="0"/>
              <a:t> say thank you. This entire experience was one big collaboration.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couldn’t have done this on our own. Please continue your support and encourage your staff to engage us to help us improve MSIX.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58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611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60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560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284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934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5652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We designed MSIX to be accessible anytime, anywhere</a:t>
            </a:r>
            <a:r>
              <a:rPr lang="en-US" baseline="0" noProof="0" dirty="0" smtClean="0"/>
              <a:t> and on any device. Now we are implementing the same features for the MSIX Reports. We designed it to be responsive which means: </a:t>
            </a:r>
          </a:p>
          <a:p>
            <a:pPr marL="174708" indent="-174708">
              <a:buFont typeface="Arial" charset="0"/>
              <a:buChar char="•"/>
            </a:pPr>
            <a:r>
              <a:rPr lang="en-US" baseline="0" noProof="0" dirty="0" smtClean="0"/>
              <a:t>You can view it on your desktop/laptop, a tablet, or your phone</a:t>
            </a:r>
          </a:p>
          <a:p>
            <a:pPr marL="174708" indent="-174708">
              <a:buFont typeface="Arial" charset="0"/>
              <a:buChar char="•"/>
            </a:pPr>
            <a:r>
              <a:rPr lang="en-US" baseline="0" noProof="0" dirty="0" smtClean="0"/>
              <a:t>The layout might look a little different depending on what device you are looking at</a:t>
            </a:r>
          </a:p>
          <a:p>
            <a:pPr marL="174708" indent="-174708">
              <a:buFont typeface="Arial" charset="0"/>
              <a:buChar char="•"/>
            </a:pPr>
            <a:r>
              <a:rPr lang="en-US" baseline="0" noProof="0" dirty="0" smtClean="0"/>
              <a:t>The layout also might look different on your desktop depending on how big your window is. </a:t>
            </a:r>
          </a:p>
          <a:p>
            <a:pPr marL="640594" lvl="1" indent="-174708">
              <a:buFont typeface="Arial" charset="0"/>
              <a:buChar char="•"/>
            </a:pPr>
            <a:r>
              <a:rPr lang="en-US" baseline="0" noProof="0" dirty="0" smtClean="0"/>
              <a:t>For example, if you have the MSIX site on your desktop, if the window is small, it might think you’re on a tablet or phone, so the layout will adjust depending on the size of the window. To fix that, you just need to make your window bigger. </a:t>
            </a:r>
          </a:p>
          <a:p>
            <a:pPr marL="174708" indent="-174708">
              <a:buFont typeface="Arial" charset="0"/>
              <a:buChar char="•"/>
            </a:pPr>
            <a:r>
              <a:rPr lang="en-US" baseline="0" noProof="0" dirty="0" smtClean="0"/>
              <a:t>The other thing we did for the responsive reports was to give you access to the features and functionality that you told us you needed on particular devices</a:t>
            </a:r>
          </a:p>
          <a:p>
            <a:pPr marL="640594" lvl="1" indent="-174708">
              <a:buFont typeface="Arial" charset="0"/>
              <a:buChar char="•"/>
            </a:pPr>
            <a:r>
              <a:rPr lang="en-US" baseline="0" noProof="0" dirty="0" smtClean="0"/>
              <a:t>On desktop, you have access to everything</a:t>
            </a:r>
          </a:p>
          <a:p>
            <a:pPr marL="640594" lvl="1" indent="-174708">
              <a:buFont typeface="Arial" charset="0"/>
              <a:buChar char="•"/>
            </a:pPr>
            <a:r>
              <a:rPr lang="en-US" baseline="0" noProof="0" dirty="0" smtClean="0"/>
              <a:t>On tablet and mobile, you can still can view reports but specific high level features that makes sense for a small device</a:t>
            </a:r>
          </a:p>
          <a:p>
            <a:endParaRPr lang="en-US" baseline="0" noProof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289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We designed MSIX to be accessible anytime, anywhere</a:t>
            </a:r>
            <a:r>
              <a:rPr lang="en-US" baseline="0" noProof="0" dirty="0" smtClean="0"/>
              <a:t> and on any device. Now we are implementing the same features for the MSIX Reports. We designed it to be responsive which means: </a:t>
            </a:r>
          </a:p>
          <a:p>
            <a:pPr marL="174708" indent="-174708">
              <a:buFont typeface="Arial" charset="0"/>
              <a:buChar char="•"/>
            </a:pPr>
            <a:r>
              <a:rPr lang="en-US" baseline="0" noProof="0" dirty="0" smtClean="0"/>
              <a:t>You can view it on your desktop/laptop, a tablet, or your phone</a:t>
            </a:r>
          </a:p>
          <a:p>
            <a:pPr marL="174708" indent="-174708">
              <a:buFont typeface="Arial" charset="0"/>
              <a:buChar char="•"/>
            </a:pPr>
            <a:r>
              <a:rPr lang="en-US" baseline="0" noProof="0" dirty="0" smtClean="0"/>
              <a:t>The layout might look a little different depending on what device you are looking at</a:t>
            </a:r>
          </a:p>
          <a:p>
            <a:pPr marL="174708" indent="-174708">
              <a:buFont typeface="Arial" charset="0"/>
              <a:buChar char="•"/>
            </a:pPr>
            <a:r>
              <a:rPr lang="en-US" baseline="0" noProof="0" dirty="0" smtClean="0"/>
              <a:t>The layout also might look different on your desktop depending on how big your window is. </a:t>
            </a:r>
          </a:p>
          <a:p>
            <a:pPr marL="640594" lvl="1" indent="-174708">
              <a:buFont typeface="Arial" charset="0"/>
              <a:buChar char="•"/>
            </a:pPr>
            <a:r>
              <a:rPr lang="en-US" baseline="0" noProof="0" dirty="0" smtClean="0"/>
              <a:t>For example, if you have the MSIX site on your desktop, if the window is small, it might think you’re on a tablet or phone, so the layout will adjust depending on the size of the window. To fix that, you just need to make your window bigger. </a:t>
            </a:r>
          </a:p>
          <a:p>
            <a:pPr marL="174708" indent="-174708">
              <a:buFont typeface="Arial" charset="0"/>
              <a:buChar char="•"/>
            </a:pPr>
            <a:r>
              <a:rPr lang="en-US" baseline="0" noProof="0" dirty="0" smtClean="0"/>
              <a:t>The other thing we did for the responsive reports was to give you access to the features and functionality that you told us you needed on particular devices</a:t>
            </a:r>
          </a:p>
          <a:p>
            <a:pPr marL="640594" lvl="1" indent="-174708">
              <a:buFont typeface="Arial" charset="0"/>
              <a:buChar char="•"/>
            </a:pPr>
            <a:r>
              <a:rPr lang="en-US" baseline="0" noProof="0" dirty="0" smtClean="0"/>
              <a:t>On desktop, you have access to everything</a:t>
            </a:r>
          </a:p>
          <a:p>
            <a:pPr marL="640594" lvl="1" indent="-174708">
              <a:buFont typeface="Arial" charset="0"/>
              <a:buChar char="•"/>
            </a:pPr>
            <a:r>
              <a:rPr lang="en-US" baseline="0" noProof="0" dirty="0" smtClean="0"/>
              <a:t>On tablet and mobile, you can still can view reports but specific high level features that makes sense for a small device</a:t>
            </a:r>
          </a:p>
          <a:p>
            <a:endParaRPr lang="en-US" baseline="0" noProof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84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es-MX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s-MX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digo de regulaciones federales</a:t>
            </a:r>
          </a:p>
          <a:p>
            <a:pPr lvl="1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34 CFR §§ 200.81, 200.82(c) and 200.85 </a:t>
            </a:r>
          </a:p>
          <a:p>
            <a:r>
              <a:rPr lang="es-MX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Consejo</a:t>
            </a:r>
          </a:p>
          <a:p>
            <a:pPr lvl="1"/>
            <a:r>
              <a:rPr lang="es-MX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Capítulo VI, 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15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55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707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883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PR" dirty="0" smtClean="0">
                <a:latin typeface="Arial" panose="020B0604020202020204" pitchFamily="34" charset="0"/>
                <a:cs typeface="Arial" panose="020B0604020202020204" pitchFamily="34" charset="0"/>
              </a:rPr>
              <a:t>Inscripción Escolar (</a:t>
            </a:r>
            <a:r>
              <a:rPr lang="es-P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es-P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enrollment</a:t>
            </a:r>
            <a:r>
              <a:rPr lang="es-P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/>
            <a:endParaRPr lang="es-P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PR" dirty="0" smtClean="0">
                <a:latin typeface="Arial" panose="020B0604020202020204" pitchFamily="34" charset="0"/>
                <a:cs typeface="Arial" panose="020B0604020202020204" pitchFamily="34" charset="0"/>
              </a:rPr>
              <a:t>Historial de Cursos (</a:t>
            </a:r>
            <a:r>
              <a:rPr lang="es-P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es-P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r>
              <a:rPr lang="es-P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es-PR" dirty="0" smtClean="0">
                <a:latin typeface="Arial" panose="020B0604020202020204" pitchFamily="34" charset="0"/>
                <a:cs typeface="Arial" panose="020B0604020202020204" pitchFamily="34" charset="0"/>
              </a:rPr>
              <a:t>Exámenes Estatales (State </a:t>
            </a:r>
            <a:r>
              <a:rPr lang="es-P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Exams</a:t>
            </a:r>
            <a:r>
              <a:rPr lang="es-P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/>
            <a:endParaRPr lang="es-P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PR" dirty="0" smtClean="0">
                <a:latin typeface="Arial" panose="020B0604020202020204" pitchFamily="34" charset="0"/>
                <a:cs typeface="Arial" panose="020B0604020202020204" pitchFamily="34" charset="0"/>
              </a:rPr>
              <a:t>Demográficos (</a:t>
            </a:r>
            <a:r>
              <a:rPr lang="es-P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Demographic</a:t>
            </a:r>
            <a:r>
              <a:rPr lang="es-P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s-P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90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464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Los datos transferidos de bases de datos de los Estados a MSIX se utilizan para generar un registro o archivo escolar consolidado para ayudar al personal escolar en :</a:t>
            </a:r>
          </a:p>
          <a:p>
            <a:pPr lvl="1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La colocación de los estudiantes en el grado o cursos correcto</a:t>
            </a:r>
          </a:p>
          <a:p>
            <a:pPr lvl="1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Verificar </a:t>
            </a:r>
            <a:r>
              <a:rPr lang="es-E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vacunas que a tenido el estudiante</a:t>
            </a:r>
          </a:p>
          <a:p>
            <a:pPr lvl="1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Proporcionar un registro para dar a los padres o tutores de los estudiantes migrantes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231" indent="-171231">
              <a:buFont typeface="Arial" panose="020B0604020202020204" pitchFamily="34" charset="0"/>
              <a:buChar char="•"/>
            </a:pPr>
            <a:endParaRPr lang="es-ES" sz="1200" b="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231" indent="-171231">
              <a:buFont typeface="Arial" panose="020B0604020202020204" pitchFamily="34" charset="0"/>
              <a:buChar char="•"/>
            </a:pPr>
            <a:r>
              <a:rPr lang="es-ES" sz="1200" b="0" i="0" dirty="0" smtClean="0">
                <a:latin typeface="Arial" panose="020B0604020202020204" pitchFamily="34" charset="0"/>
                <a:cs typeface="Arial" panose="020B0604020202020204" pitchFamily="34" charset="0"/>
              </a:rPr>
              <a:t>La familia provee la información  a la escuela o MEP</a:t>
            </a:r>
            <a:endParaRPr lang="en-US" sz="1200" b="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ES" sz="1200" b="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231" indent="-171231">
              <a:buFont typeface="Arial" panose="020B0604020202020204" pitchFamily="34" charset="0"/>
              <a:buChar char="•"/>
            </a:pPr>
            <a:r>
              <a:rPr lang="es-ES" sz="1200" b="0" i="0" dirty="0" smtClean="0">
                <a:latin typeface="Arial" panose="020B0604020202020204" pitchFamily="34" charset="0"/>
                <a:cs typeface="Arial" panose="020B0604020202020204" pitchFamily="34" charset="0"/>
              </a:rPr>
              <a:t>La escuela o MEP añade la información al sistema electrónico para migrantes del Estado </a:t>
            </a:r>
            <a:endParaRPr lang="en-US" sz="1200" b="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ES" sz="1200" b="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231" indent="-171231">
              <a:buFont typeface="Arial" panose="020B0604020202020204" pitchFamily="34" charset="0"/>
              <a:buChar char="•"/>
            </a:pPr>
            <a:r>
              <a:rPr lang="es-ES" sz="1200" b="0" i="0" dirty="0" smtClean="0">
                <a:latin typeface="Arial" panose="020B0604020202020204" pitchFamily="34" charset="0"/>
                <a:cs typeface="Arial" panose="020B0604020202020204" pitchFamily="34" charset="0"/>
              </a:rPr>
              <a:t>El sistema electrónico del Estado envía la información a MSIX</a:t>
            </a:r>
            <a:endParaRPr lang="en-US" sz="1200" b="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0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85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991D-EA6A-42B3-B3BD-D97FB10272CA}" type="datetimeFigureOut">
              <a:rPr lang="es-MX" smtClean="0"/>
              <a:t>05/11/2018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CD6F-7B28-4C77-A681-6202CB5AEA7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8143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991D-EA6A-42B3-B3BD-D97FB10272CA}" type="datetimeFigureOut">
              <a:rPr lang="es-MX" smtClean="0"/>
              <a:t>05/11/2018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CD6F-7B28-4C77-A681-6202CB5AEA7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9572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991D-EA6A-42B3-B3BD-D97FB10272CA}" type="datetimeFigureOut">
              <a:rPr lang="es-MX" smtClean="0"/>
              <a:t>05/11/2018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CD6F-7B28-4C77-A681-6202CB5AEA7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779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991D-EA6A-42B3-B3BD-D97FB10272CA}" type="datetimeFigureOut">
              <a:rPr lang="es-MX" smtClean="0"/>
              <a:t>05/11/2018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CD6F-7B28-4C77-A681-6202CB5AEA7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7881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991D-EA6A-42B3-B3BD-D97FB10272CA}" type="datetimeFigureOut">
              <a:rPr lang="es-MX" smtClean="0"/>
              <a:t>05/11/2018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CD6F-7B28-4C77-A681-6202CB5AEA7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0724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991D-EA6A-42B3-B3BD-D97FB10272CA}" type="datetimeFigureOut">
              <a:rPr lang="es-MX" smtClean="0"/>
              <a:t>05/11/2018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CD6F-7B28-4C77-A681-6202CB5AEA7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5845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991D-EA6A-42B3-B3BD-D97FB10272CA}" type="datetimeFigureOut">
              <a:rPr lang="es-MX" smtClean="0"/>
              <a:t>05/11/2018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CD6F-7B28-4C77-A681-6202CB5AEA7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6579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991D-EA6A-42B3-B3BD-D97FB10272CA}" type="datetimeFigureOut">
              <a:rPr lang="es-MX" smtClean="0"/>
              <a:t>05/11/2018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CD6F-7B28-4C77-A681-6202CB5AEA7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204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01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158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32037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32037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687" y="85534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1227846"/>
            <a:ext cx="5111750" cy="54015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7" y="2135506"/>
            <a:ext cx="3008313" cy="41890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021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5105400"/>
            <a:ext cx="5486400" cy="5676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4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73090"/>
            <a:ext cx="5486400" cy="8039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708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991D-EA6A-42B3-B3BD-D97FB10272CA}" type="datetimeFigureOut">
              <a:rPr lang="es-MX" smtClean="0"/>
              <a:t>05/11/2018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CD6F-7B28-4C77-A681-6202CB5AEA7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712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991D-EA6A-42B3-B3BD-D97FB10272CA}" type="datetimeFigureOut">
              <a:rPr lang="es-MX" smtClean="0"/>
              <a:t>05/11/2018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CD6F-7B28-4C77-A681-6202CB5AEA7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801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991D-EA6A-42B3-B3BD-D97FB10272CA}" type="datetimeFigureOut">
              <a:rPr lang="es-MX" smtClean="0"/>
              <a:t>05/11/2018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CD6F-7B28-4C77-A681-6202CB5AEA7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35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b.mx/ime/acciones-y-programas/programa-binacional-de-educacion-migrante-probem-61464" TargetMode="Externa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59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90800"/>
            <a:ext cx="8229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352550"/>
            <a:ext cx="9144000" cy="46413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752600" y="452735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32425" algn="l"/>
              </a:tabLst>
              <a:defRPr/>
            </a:pPr>
            <a:r>
              <a:rPr lang="en-US" sz="1200" b="1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PROGRAM</a:t>
            </a:r>
            <a:r>
              <a:rPr lang="en-US" sz="1200" b="1" u="none" baseline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A DE </a:t>
            </a:r>
            <a:r>
              <a:rPr lang="en-US" sz="1200" b="1" i="0" u="none" kern="12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ヒラギノ角ゴ Pro W3"/>
                <a:cs typeface="Arial" charset="0"/>
              </a:rPr>
              <a:t> </a:t>
            </a:r>
            <a:r>
              <a:rPr lang="en-US" sz="1200" b="1" u="none" kern="120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/>
                <a:cs typeface="Arial" charset="0"/>
              </a:rPr>
              <a:t>EDUCACIÓN MIGRANTE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32425" algn="l"/>
              </a:tabLst>
              <a:defRPr/>
            </a:pPr>
            <a:r>
              <a:rPr lang="en-US" sz="1200" b="1" u="none" kern="120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ヒラギノ角ゴ Pro W3"/>
                <a:cs typeface="Arial" charset="0"/>
              </a:rPr>
              <a:t> </a:t>
            </a:r>
            <a:endParaRPr lang="en-US" sz="1200" b="1" u="none" kern="1200" baseline="0" dirty="0" smtClean="0">
              <a:solidFill>
                <a:schemeClr val="bg1"/>
              </a:solidFill>
              <a:latin typeface="Calibri" panose="020F0502020204030204" pitchFamily="34" charset="0"/>
              <a:ea typeface="ヒラギノ角ゴ Pro W3"/>
              <a:cs typeface="Arial" charset="0"/>
              <a:hlinkClick r:id="rId8"/>
            </a:endParaRPr>
          </a:p>
        </p:txBody>
      </p:sp>
      <p:sp>
        <p:nvSpPr>
          <p:cNvPr id="7" name="AutoShape 2" descr="MSIX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8347"/>
            <a:ext cx="822960" cy="822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163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0070C0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991D-EA6A-42B3-B3BD-D97FB10272CA}" type="datetimeFigureOut">
              <a:rPr lang="es-MX" smtClean="0"/>
              <a:t>05/11/2018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0CD6F-7B28-4C77-A681-6202CB5AEA7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6921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dgarza@ngsmigrant.co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elpdesk@ngsmigrant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257800"/>
            <a:ext cx="9144000" cy="1600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838200" y="3352800"/>
            <a:ext cx="77724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LO QUE DEBEN SABER LOS </a:t>
            </a:r>
            <a:br>
              <a:rPr lang="en-US" sz="3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US" sz="3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PADRES MIGRANTES ACERCA DE MSIX 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5638800"/>
            <a:ext cx="9144000" cy="9683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it-IT" sz="1600" b="1" spc="75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CONFERENCIA ANUAL DE AMET </a:t>
            </a:r>
            <a:r>
              <a:rPr lang="it-IT" sz="1600" b="1" spc="75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2018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1600" spc="75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South </a:t>
            </a:r>
            <a:r>
              <a:rPr lang="it-IT" sz="1600" spc="75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Padre Island, </a:t>
            </a:r>
            <a:r>
              <a:rPr lang="it-IT" sz="1600" spc="75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Texas | Noviembre </a:t>
            </a:r>
            <a:r>
              <a:rPr lang="it-IT" sz="1600" spc="75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7-9, 2018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1600" spc="75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Melba D. Garza NGS/MSIX State Trainer |Tomas Yanez, AMET Representante</a:t>
            </a:r>
            <a:endParaRPr lang="it-IT" sz="1600" spc="75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6" name="Picture 5" descr="Mobile screen resolution showing student search screen&#10;Tablet screen resolution showing login page with yellow and green background&#10;Desktop screen showing advanced student search screen with results&#10;New MSIX logo is displayed in top right corner." title="MSIX Responsive Web Design screenprints">
            <a:extLst>
              <a:ext uri="{FF2B5EF4-FFF2-40B4-BE49-F238E27FC236}">
                <a16:creationId xmlns:a16="http://schemas.microsoft.com/office/drawing/2014/main" xmlns="" id="{76808D4C-A8B4-4E17-A1A8-D08C5CC78E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7" b="52803"/>
          <a:stretch/>
        </p:blipFill>
        <p:spPr>
          <a:xfrm>
            <a:off x="2018008" y="762337"/>
            <a:ext cx="5107984" cy="259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5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¿ </a:t>
            </a:r>
            <a:r>
              <a:rPr lang="en-US" b="1" dirty="0" smtClean="0"/>
              <a:t>QUE ES SEGURIDAD </a:t>
            </a:r>
            <a:br>
              <a:rPr lang="en-US" b="1" dirty="0" smtClean="0"/>
            </a:br>
            <a:r>
              <a:rPr lang="es-ES" b="1" dirty="0" smtClean="0"/>
              <a:t>CIBERNÉTICA</a:t>
            </a:r>
            <a:r>
              <a:rPr lang="en-US" b="1" dirty="0" smtClean="0"/>
              <a:t> Y PRIVACIDAD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6000"/>
            <a:ext cx="6595399" cy="2443799"/>
          </a:xfrm>
        </p:spPr>
      </p:pic>
    </p:spTree>
    <p:extLst>
      <p:ext uri="{BB962C8B-B14F-4D97-AF65-F5344CB8AC3E}">
        <p14:creationId xmlns:p14="http://schemas.microsoft.com/office/powerpoint/2010/main" val="52839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685800" algn="l"/>
              </a:tabLst>
            </a:pPr>
            <a:r>
              <a:rPr lang="es-ES" b="1" dirty="0" smtClean="0"/>
              <a:t>¿CÓMO SE PROTEGE LA </a:t>
            </a:r>
            <a:br>
              <a:rPr lang="es-ES" b="1" dirty="0" smtClean="0"/>
            </a:br>
            <a:r>
              <a:rPr lang="es-ES" b="1" dirty="0" smtClean="0"/>
              <a:t>INFORMACIÓN DEL ESTUDIANTE?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400032"/>
            <a:ext cx="8382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Ley Federal de Modernización de Seguridad de Información (FISMA)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Oficina de Gerencia y Presupuesto (OMB)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Instituto Nacional de Estándares y Tecnología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NIST)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Ley de Privacidad y Derechos Educativos de la Familia (FERPA)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Ley de Privacidad</a:t>
            </a:r>
          </a:p>
          <a:p>
            <a:pPr marL="214370" indent="-214370"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9523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4400" y="2895600"/>
            <a:ext cx="3201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70" indent="-21437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Protección de acceso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214370" indent="-21437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14370" indent="-21437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Protección tecnológica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1953" y="1428229"/>
            <a:ext cx="69169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¿CÓMO SE PROTEGE LA </a:t>
            </a:r>
            <a:br>
              <a:rPr lang="es-ES" sz="3200" b="1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s-ES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INFORMACIÓN DEL ESTUDIANTE?</a:t>
            </a:r>
            <a:endParaRPr lang="en-US" sz="32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895600"/>
            <a:ext cx="3200400" cy="212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6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91" indent="-342991"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Calibri" panose="020F0502020204030204" pitchFamily="34" charset="0"/>
              </a:rPr>
              <a:t>Las personas autorizadas son:</a:t>
            </a:r>
          </a:p>
          <a:p>
            <a:pPr marL="685788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sz="2400" dirty="0" smtClean="0">
                <a:latin typeface="Calibri" panose="020F0502020204030204" pitchFamily="34" charset="0"/>
              </a:rPr>
              <a:t>Personal </a:t>
            </a:r>
            <a:r>
              <a:rPr lang="es-ES" sz="2400" dirty="0">
                <a:latin typeface="Calibri" panose="020F0502020204030204" pitchFamily="34" charset="0"/>
              </a:rPr>
              <a:t>del programa migrante (MEP)</a:t>
            </a:r>
          </a:p>
          <a:p>
            <a:pPr marL="685788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sz="2400" dirty="0">
                <a:latin typeface="Calibri" panose="020F0502020204030204" pitchFamily="34" charset="0"/>
              </a:rPr>
              <a:t>Personal de Inscripción Escolar</a:t>
            </a:r>
          </a:p>
          <a:p>
            <a:pPr marL="685788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sz="2400" dirty="0">
                <a:latin typeface="Calibri" panose="020F0502020204030204" pitchFamily="34" charset="0"/>
              </a:rPr>
              <a:t>Maestros / Tutores / Consejeros / Enfermeras Escolares</a:t>
            </a:r>
          </a:p>
          <a:p>
            <a:pPr marL="685788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sz="2400" dirty="0">
                <a:latin typeface="Calibri" panose="020F0502020204030204" pitchFamily="34" charset="0"/>
              </a:rPr>
              <a:t>Personal de Apoyo para el </a:t>
            </a:r>
            <a:r>
              <a:rPr lang="es-ES" sz="2400" dirty="0" smtClean="0">
                <a:latin typeface="Calibri" panose="020F0502020204030204" pitchFamily="34" charset="0"/>
              </a:rPr>
              <a:t>Estudiante</a:t>
            </a:r>
          </a:p>
          <a:p>
            <a:pPr marL="342888" lvl="1" indent="0">
              <a:spcBef>
                <a:spcPts val="0"/>
              </a:spcBef>
              <a:buNone/>
            </a:pPr>
            <a:endParaRPr lang="es-ES" sz="2400" dirty="0">
              <a:latin typeface="Calibri" panose="020F0502020204030204" pitchFamily="34" charset="0"/>
            </a:endParaRPr>
          </a:p>
          <a:p>
            <a:pPr marL="342991" indent="-342991"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</a:rPr>
              <a:t>Los padres y los estudiantes no pueden tener una cuenta de acceso a MSIX pero puede ver su información y pedir su archivo escolar a través del personal autorizado 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1" y="1313900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¿CÓMO SE PROTEGE LA </a:t>
            </a:r>
          </a:p>
          <a:p>
            <a:pPr algn="ctr"/>
            <a:r>
              <a:rPr lang="es-ES" sz="3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INFORMACIÓN DEL ESTUDIANTE?</a:t>
            </a:r>
            <a:endParaRPr lang="en-US" sz="32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ACTIVIDAD</a:t>
            </a:r>
            <a:endParaRPr lang="es-MX" b="1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2971800" y="4229479"/>
            <a:ext cx="3429000" cy="914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400" dirty="0">
                <a:latin typeface="Calibri" panose="020F0502020204030204" pitchFamily="34" charset="0"/>
              </a:rPr>
              <a:t>En </a:t>
            </a:r>
            <a:r>
              <a:rPr lang="es-ES" sz="2400" dirty="0" smtClean="0">
                <a:latin typeface="Calibri" panose="020F0502020204030204" pitchFamily="34" charset="0"/>
              </a:rPr>
              <a:t>grupo </a:t>
            </a:r>
            <a:r>
              <a:rPr lang="es-ES" sz="2400" dirty="0">
                <a:latin typeface="Calibri" panose="020F0502020204030204" pitchFamily="34" charset="0"/>
              </a:rPr>
              <a:t>discutan sus ideas de cómo </a:t>
            </a:r>
            <a:r>
              <a:rPr lang="es-ES" sz="2400" dirty="0">
                <a:solidFill>
                  <a:srgbClr val="0070C0"/>
                </a:solidFill>
                <a:latin typeface="Calibri" panose="020F0502020204030204" pitchFamily="34" charset="0"/>
              </a:rPr>
              <a:t>MSIX</a:t>
            </a:r>
            <a:r>
              <a:rPr lang="es-ES" sz="2400" dirty="0">
                <a:latin typeface="Calibri" panose="020F0502020204030204" pitchFamily="34" charset="0"/>
              </a:rPr>
              <a:t> pueda ayudar a su hijo/a.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867" y="2438400"/>
            <a:ext cx="2172266" cy="161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4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POSIBLES RESPUESTAS</a:t>
            </a:r>
            <a:br>
              <a:rPr lang="en-US" b="1" dirty="0" smtClean="0">
                <a:latin typeface="Calibri" panose="020F0502020204030204" pitchFamily="34" charset="0"/>
              </a:rPr>
            </a:b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981200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Colocación en grados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apropiados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Colocación en clases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apropiadas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Dónde obtener información sobre vacunas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recibidas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Alerta de educación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especial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Alerta sobre prioridad para recibir servicios del MEP (PFS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)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Información de créditos acumulados para poder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graduarse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Información sobre planes </a:t>
            </a:r>
            <a:r>
              <a:rPr lang="es-E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 estudio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individual</a:t>
            </a:r>
            <a:r>
              <a:rPr lang="es-E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izados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(IEP)</a:t>
            </a:r>
          </a:p>
        </p:txBody>
      </p:sp>
    </p:spTree>
    <p:extLst>
      <p:ext uri="{BB962C8B-B14F-4D97-AF65-F5344CB8AC3E}">
        <p14:creationId xmlns:p14="http://schemas.microsoft.com/office/powerpoint/2010/main" val="155202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POSIBLES RESPUESTAS</a:t>
            </a:r>
            <a:r>
              <a:rPr lang="en-US" dirty="0" smtClean="0">
                <a:latin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9701" y="1828800"/>
            <a:ext cx="71445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Matriculación rápida en la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escuela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Colocación en la escuela y los programas de verano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Información de contacto a las escuelas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anteriores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Matriculación rápida en el MEP en el nuevo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Estado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Alertas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médicas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Notificación de mudanza – notificando al otro Estado cuando el estudiante se va a mudar</a:t>
            </a:r>
          </a:p>
        </p:txBody>
      </p:sp>
    </p:spTree>
    <p:extLst>
      <p:ext uri="{BB962C8B-B14F-4D97-AF65-F5344CB8AC3E}">
        <p14:creationId xmlns:p14="http://schemas.microsoft.com/office/powerpoint/2010/main" val="323373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ACTIVIDAD</a:t>
            </a:r>
            <a:endParaRPr lang="en-US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06" y="2457197"/>
            <a:ext cx="3905593" cy="222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2602416"/>
            <a:ext cx="29725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alibri" panose="020F0502020204030204" pitchFamily="34" charset="0"/>
              </a:rPr>
              <a:t>En su grupo discuten maneras en que usted como padre/madre puede usar MSIX para ayudar a su hijo/a</a:t>
            </a:r>
            <a:endParaRPr lang="es-MX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4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POSIBLES RESPUESTAS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828800"/>
            <a:ext cx="8077200" cy="456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Conozcan el número de identificación de MSIX para su hijo/a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s-E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Pedir al personal de programa migrante el MSIX transcripto de su hijo/a periódicamente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s-E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Revisen que la información en el MSIX transcripto esté correcto y completo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s-E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Notifique a la gente en su Programa Migrante cuando y a donde se van a mudar y pídanle que le avise de su llegada al nuevo Estado, distrito o escuela</a:t>
            </a:r>
          </a:p>
        </p:txBody>
      </p:sp>
    </p:spTree>
    <p:extLst>
      <p:ext uri="{BB962C8B-B14F-4D97-AF65-F5344CB8AC3E}">
        <p14:creationId xmlns:p14="http://schemas.microsoft.com/office/powerpoint/2010/main" val="106522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POSIBLES RESPUESTAS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7700" y="2057400"/>
            <a:ext cx="7848599" cy="411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Pidan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el MSIX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transcripto antes de mudarse y 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lléveselo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consigo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Infórmenle al nuevo Estado/escuela/distrito que su hijo/a está en MSIX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Asistan a reuniones de padres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Platiquen con otros padres acerca de MSIX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y sobre como les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puede ayudar</a:t>
            </a:r>
          </a:p>
          <a:p>
            <a:pPr marL="214370" indent="-21437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46310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400" dirty="0" smtClean="0">
                <a:latin typeface="Calibri" panose="020F0502020204030204" pitchFamily="34" charset="0"/>
              </a:rPr>
              <a:t>Referencias Legales</a:t>
            </a:r>
          </a:p>
          <a:p>
            <a:r>
              <a:rPr lang="es-MX" sz="2400" dirty="0" smtClean="0">
                <a:latin typeface="Calibri" panose="020F0502020204030204" pitchFamily="34" charset="0"/>
              </a:rPr>
              <a:t>Intercambio de archivos Escolares (MSIX </a:t>
            </a:r>
            <a:r>
              <a:rPr lang="es-MX" sz="2400" dirty="0" err="1" smtClean="0">
                <a:latin typeface="Calibri" panose="020F0502020204030204" pitchFamily="34" charset="0"/>
              </a:rPr>
              <a:t>Transcript</a:t>
            </a:r>
            <a:r>
              <a:rPr lang="es-MX" sz="2400" dirty="0" smtClean="0">
                <a:latin typeface="Calibri" panose="020F0502020204030204" pitchFamily="34" charset="0"/>
              </a:rPr>
              <a:t>)</a:t>
            </a:r>
          </a:p>
          <a:p>
            <a:r>
              <a:rPr lang="es-MX" sz="2400" dirty="0" smtClean="0">
                <a:latin typeface="Calibri" panose="020F0502020204030204" pitchFamily="34" charset="0"/>
              </a:rPr>
              <a:t>Tipo de Información en MSIX</a:t>
            </a:r>
          </a:p>
          <a:p>
            <a:r>
              <a:rPr lang="es-MX" sz="2400" dirty="0" smtClean="0">
                <a:latin typeface="Calibri" panose="020F0502020204030204" pitchFamily="34" charset="0"/>
              </a:rPr>
              <a:t>Seguridad</a:t>
            </a:r>
          </a:p>
          <a:p>
            <a:r>
              <a:rPr lang="es-MX" sz="2400" dirty="0" smtClean="0">
                <a:latin typeface="Calibri" panose="020F0502020204030204" pitchFamily="34" charset="0"/>
              </a:rPr>
              <a:t>Lo que pueden hacer los padres</a:t>
            </a:r>
            <a:endParaRPr lang="es-MX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33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717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¿PREGUNTAS?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743200"/>
            <a:ext cx="3169921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4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MIL GRACIAS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56513" y="2209800"/>
            <a:ext cx="62309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Melba D. Garza,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mdgarza@ngsmigrant.com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</a:p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NGS/MSIX Entrenadora del Estado de Texas</a:t>
            </a:r>
          </a:p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Texas NGS/MSIX Help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Desk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Toll Free #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(866)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326-9468</a:t>
            </a:r>
          </a:p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helpdesk@ngsmigrant.com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Tomas Yanez, AMET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</a:t>
            </a:r>
          </a:p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Para mas información acerca de MSIX hable con su programa de educación migrante local (MEP)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4540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REFERENCIAS LEGALES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</a:rPr>
              <a:t>La </a:t>
            </a:r>
            <a:r>
              <a:rPr lang="en-US" sz="2400" b="1" dirty="0" smtClean="0">
                <a:latin typeface="Calibri" panose="020F0502020204030204" pitchFamily="34" charset="0"/>
              </a:rPr>
              <a:t>Ley</a:t>
            </a:r>
            <a:endParaRPr lang="en-US" sz="2400" b="1" dirty="0">
              <a:latin typeface="Calibri" panose="020F0502020204030204" pitchFamily="34" charset="0"/>
            </a:endParaRPr>
          </a:p>
          <a:p>
            <a:pPr lvl="1"/>
            <a:r>
              <a:rPr lang="es-MX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Sección</a:t>
            </a:r>
            <a:r>
              <a:rPr lang="en-US" sz="2400" dirty="0">
                <a:latin typeface="Calibri" panose="020F0502020204030204" pitchFamily="34" charset="0"/>
              </a:rPr>
              <a:t> 1304 (b)(3) y </a:t>
            </a:r>
            <a:r>
              <a:rPr lang="es-MX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Sección</a:t>
            </a:r>
            <a:r>
              <a:rPr lang="en-US" sz="2400" dirty="0">
                <a:latin typeface="Calibri" panose="020F0502020204030204" pitchFamily="34" charset="0"/>
              </a:rPr>
              <a:t> 1308 (b)</a:t>
            </a:r>
          </a:p>
          <a:p>
            <a:pPr marL="0" indent="0">
              <a:buNone/>
            </a:pPr>
            <a:r>
              <a:rPr lang="es-MX" sz="2400" b="1" dirty="0">
                <a:latin typeface="Calibri" panose="020F0502020204030204" pitchFamily="34" charset="0"/>
              </a:rPr>
              <a:t>C</a:t>
            </a:r>
            <a:r>
              <a:rPr lang="es-MX" sz="2400" b="1" dirty="0">
                <a:latin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lang="es-MX" sz="2400" b="1" dirty="0">
                <a:latin typeface="Calibri" panose="020F0502020204030204" pitchFamily="34" charset="0"/>
              </a:rPr>
              <a:t>digo de regulaciones federales</a:t>
            </a:r>
          </a:p>
          <a:p>
            <a:pPr lvl="1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34 CFR §§ 200.81, 200.82(c) and 200.85 </a:t>
            </a:r>
          </a:p>
          <a:p>
            <a:pPr marL="0" indent="0">
              <a:buNone/>
            </a:pPr>
            <a:r>
              <a:rPr lang="es-MX" sz="2400" b="1" dirty="0">
                <a:latin typeface="Calibri" panose="020F0502020204030204" pitchFamily="34" charset="0"/>
              </a:rPr>
              <a:t>Consejo</a:t>
            </a:r>
          </a:p>
          <a:p>
            <a:pPr lvl="1"/>
            <a:r>
              <a:rPr lang="es-MX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Capítulo VI, D</a:t>
            </a:r>
          </a:p>
        </p:txBody>
      </p:sp>
    </p:spTree>
    <p:extLst>
      <p:ext uri="{BB962C8B-B14F-4D97-AF65-F5344CB8AC3E}">
        <p14:creationId xmlns:p14="http://schemas.microsoft.com/office/powerpoint/2010/main" val="112588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¿</a:t>
            </a:r>
            <a:r>
              <a:rPr lang="es-MX" b="1" dirty="0" smtClean="0"/>
              <a:t>QUÉ</a:t>
            </a:r>
            <a:r>
              <a:rPr lang="en-US" b="1" dirty="0" smtClean="0"/>
              <a:t> ES MSIX?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400" dirty="0" smtClean="0">
                <a:latin typeface="Calibri" panose="020F0502020204030204" pitchFamily="34" charset="0"/>
              </a:rPr>
              <a:t>Sistema nacional de información escolar de estudiantes migrantes</a:t>
            </a:r>
          </a:p>
          <a:p>
            <a:r>
              <a:rPr lang="es-MX" sz="2400" dirty="0" smtClean="0">
                <a:latin typeface="Calibri" panose="020F0502020204030204" pitchFamily="34" charset="0"/>
              </a:rPr>
              <a:t>Accedido por medio del Internet</a:t>
            </a:r>
          </a:p>
          <a:p>
            <a:r>
              <a:rPr lang="es-MX" sz="2400" dirty="0" smtClean="0">
                <a:latin typeface="Calibri" panose="020F0502020204030204" pitchFamily="34" charset="0"/>
              </a:rPr>
              <a:t>Información de estudiantes migrantes enviada por diferentes Estados</a:t>
            </a:r>
          </a:p>
          <a:p>
            <a:r>
              <a:rPr lang="es-MX" sz="2400" dirty="0" smtClean="0">
                <a:latin typeface="Calibri" panose="020F0502020204030204" pitchFamily="34" charset="0"/>
              </a:rPr>
              <a:t>Archivo escolar consolidado del estudiante migrante</a:t>
            </a:r>
            <a:endParaRPr lang="es-MX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1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400" y="1083155"/>
            <a:ext cx="8534400" cy="1143000"/>
          </a:xfrm>
        </p:spPr>
        <p:txBody>
          <a:bodyPr>
            <a:normAutofit/>
          </a:bodyPr>
          <a:lstStyle/>
          <a:p>
            <a:r>
              <a:rPr lang="es-MX" b="1" dirty="0" smtClean="0"/>
              <a:t>¿QUÉ</a:t>
            </a:r>
            <a:r>
              <a:rPr lang="es-MX" dirty="0" smtClean="0"/>
              <a:t> </a:t>
            </a:r>
            <a:r>
              <a:rPr lang="es-MX" b="1" dirty="0" smtClean="0"/>
              <a:t>ES EL INTERCAMBIO </a:t>
            </a:r>
            <a:br>
              <a:rPr lang="es-MX" b="1" dirty="0" smtClean="0"/>
            </a:br>
            <a:r>
              <a:rPr lang="es-MX" b="1" dirty="0" smtClean="0"/>
              <a:t>DE ARCHIVOS ESCOLARES?</a:t>
            </a:r>
            <a:endParaRPr lang="es-MX" b="1" dirty="0"/>
          </a:p>
        </p:txBody>
      </p:sp>
      <p:graphicFrame>
        <p:nvGraphicFramePr>
          <p:cNvPr id="3" name="Content Placeholder 2" descr="Alternating Flow diagram showing 3 groups arranged from left to right with a title and bullet points in each group and a curved arrow showing the flow from one group to the next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31820"/>
              </p:ext>
            </p:extLst>
          </p:nvPr>
        </p:nvGraphicFramePr>
        <p:xfrm>
          <a:off x="628815" y="2226155"/>
          <a:ext cx="7886372" cy="3264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459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¿QUÉ SE ESTÁ HACIENDO PARA AYUDAR CON ESTE PROBLEMA?</a:t>
            </a:r>
            <a:r>
              <a:rPr lang="es-ES" b="1" dirty="0"/>
              <a:t/>
            </a:r>
            <a:br>
              <a:rPr lang="es-ES" b="1" dirty="0"/>
            </a:br>
            <a:endParaRPr lang="en-US" dirty="0"/>
          </a:p>
        </p:txBody>
      </p:sp>
      <p:graphicFrame>
        <p:nvGraphicFramePr>
          <p:cNvPr id="3" name="Content Placeholder 2" descr="Alternating Flow diagram showing 3 groups arranged from left to right with a title and bullet points in each group and a curved arrow showing the flow from one group to the next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798678"/>
              </p:ext>
            </p:extLst>
          </p:nvPr>
        </p:nvGraphicFramePr>
        <p:xfrm>
          <a:off x="628815" y="2226155"/>
          <a:ext cx="7886372" cy="3264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500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¿QUÉ INFORMACIÓN CONTIENE MSIX?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112593"/>
              </p:ext>
            </p:extLst>
          </p:nvPr>
        </p:nvGraphicFramePr>
        <p:xfrm>
          <a:off x="628814" y="2362200"/>
          <a:ext cx="7886372" cy="3264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745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09600"/>
          </a:xfrm>
        </p:spPr>
        <p:txBody>
          <a:bodyPr>
            <a:normAutofit/>
          </a:bodyPr>
          <a:lstStyle/>
          <a:p>
            <a:r>
              <a:rPr lang="es-ES" b="1" dirty="0" smtClean="0">
                <a:latin typeface="Calibri" panose="020F0502020204030204" pitchFamily="34" charset="0"/>
              </a:rPr>
              <a:t>¿DE DÓNDE VIENE LA INFORMACIÓN?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981200"/>
            <a:ext cx="449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La información en MSIX viene de MEP en los diferentes Estados</a:t>
            </a:r>
          </a:p>
          <a:p>
            <a:pPr marL="214370" indent="-214370">
              <a:buFont typeface="Wingdings" panose="05000000000000000000" pitchFamily="2" charset="2"/>
              <a:buChar char="§"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Si el estudiante ha participado en el MEP en diferentes Estados, MSIX junta su información y produce un archivo escolar consolidado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82746228"/>
              </p:ext>
            </p:extLst>
          </p:nvPr>
        </p:nvGraphicFramePr>
        <p:xfrm>
          <a:off x="4800600" y="2016023"/>
          <a:ext cx="4114800" cy="3346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279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¿DE DÓNDE PROVIENE LA INFORMACIÓN?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969019"/>
              </p:ext>
            </p:extLst>
          </p:nvPr>
        </p:nvGraphicFramePr>
        <p:xfrm>
          <a:off x="628814" y="1714500"/>
          <a:ext cx="7886372" cy="3264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2228240" y="4858122"/>
            <a:ext cx="4687521" cy="5716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MSIX produce un </a:t>
            </a:r>
            <a:r>
              <a:rPr lang="en-US" sz="1800" dirty="0" err="1" smtClean="0">
                <a:solidFill>
                  <a:schemeClr val="bg1"/>
                </a:solidFill>
              </a:rPr>
              <a:t>archivo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escolar consolidado</a:t>
            </a:r>
          </a:p>
        </p:txBody>
      </p:sp>
    </p:spTree>
    <p:extLst>
      <p:ext uri="{BB962C8B-B14F-4D97-AF65-F5344CB8AC3E}">
        <p14:creationId xmlns:p14="http://schemas.microsoft.com/office/powerpoint/2010/main" val="112290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-3 White Backgr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77503</TotalTime>
  <Words>1882</Words>
  <Application>Microsoft Office PowerPoint</Application>
  <PresentationFormat>On-screen Show (4:3)</PresentationFormat>
  <Paragraphs>221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High Tower Text</vt:lpstr>
      <vt:lpstr>Wingdings</vt:lpstr>
      <vt:lpstr>ヒラギノ角ゴ Pro W3</vt:lpstr>
      <vt:lpstr>4-3 White Backgroud</vt:lpstr>
      <vt:lpstr>Custom Design</vt:lpstr>
      <vt:lpstr>LO QUE DEBEN SABER LOS  PADRES MIGRANTES ACERCA DE MSIX </vt:lpstr>
      <vt:lpstr>AGENDA</vt:lpstr>
      <vt:lpstr>REFERENCIAS LEGALES</vt:lpstr>
      <vt:lpstr>¿QUÉ ES MSIX?</vt:lpstr>
      <vt:lpstr>¿QUÉ ES EL INTERCAMBIO  DE ARCHIVOS ESCOLARES?</vt:lpstr>
      <vt:lpstr>¿QUÉ SE ESTÁ HACIENDO PARA AYUDAR CON ESTE PROBLEMA? </vt:lpstr>
      <vt:lpstr>¿QUÉ INFORMACIÓN CONTIENE MSIX?</vt:lpstr>
      <vt:lpstr>¿DE DÓNDE VIENE LA INFORMACIÓN?</vt:lpstr>
      <vt:lpstr>¿DE DÓNDE PROVIENE LA INFORMACIÓN?</vt:lpstr>
      <vt:lpstr>¿ QUE ES SEGURIDAD  CIBERNÉTICA Y PRIVACIDAD?</vt:lpstr>
      <vt:lpstr>¿CÓMO SE PROTEGE LA  INFORMACIÓN DEL ESTUDIANTE?</vt:lpstr>
      <vt:lpstr>PowerPoint Presentation</vt:lpstr>
      <vt:lpstr>PowerPoint Presentation</vt:lpstr>
      <vt:lpstr>ACTIVIDAD</vt:lpstr>
      <vt:lpstr>POSIBLES RESPUESTAS </vt:lpstr>
      <vt:lpstr>POSIBLES RESPUESTAS </vt:lpstr>
      <vt:lpstr>ACTIVIDAD</vt:lpstr>
      <vt:lpstr>POSIBLES RESPUESTAS </vt:lpstr>
      <vt:lpstr>POSIBLES RESPUESTAS</vt:lpstr>
      <vt:lpstr>¿PREGUNTAS?</vt:lpstr>
      <vt:lpstr>MIL GRACIAS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University Marketing and Creative Services</dc:creator>
  <cp:lastModifiedBy>Bueno, Melba</cp:lastModifiedBy>
  <cp:revision>946</cp:revision>
  <cp:lastPrinted>2018-11-05T17:11:35Z</cp:lastPrinted>
  <dcterms:created xsi:type="dcterms:W3CDTF">2011-06-30T15:04:08Z</dcterms:created>
  <dcterms:modified xsi:type="dcterms:W3CDTF">2018-11-05T17:31:12Z</dcterms:modified>
</cp:coreProperties>
</file>